
<file path=[Content_Types].xml><?xml version="1.0" encoding="utf-8"?>
<Types xmlns="http://schemas.openxmlformats.org/package/2006/content-types">
  <Default Extension="gif" ContentType="image/gif"/>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Lst>
  <p:notesMasterIdLst>
    <p:notesMasterId r:id="rId31"/>
  </p:notesMasterIdLst>
  <p:sldIdLst>
    <p:sldId id="256" r:id="rId2"/>
    <p:sldId id="259" r:id="rId3"/>
    <p:sldId id="335" r:id="rId4"/>
    <p:sldId id="309" r:id="rId5"/>
    <p:sldId id="310" r:id="rId6"/>
    <p:sldId id="317" r:id="rId7"/>
    <p:sldId id="318" r:id="rId8"/>
    <p:sldId id="311" r:id="rId9"/>
    <p:sldId id="313" r:id="rId10"/>
    <p:sldId id="314" r:id="rId11"/>
    <p:sldId id="320" r:id="rId12"/>
    <p:sldId id="321" r:id="rId13"/>
    <p:sldId id="319" r:id="rId14"/>
    <p:sldId id="322" r:id="rId15"/>
    <p:sldId id="323" r:id="rId16"/>
    <p:sldId id="324" r:id="rId17"/>
    <p:sldId id="325" r:id="rId18"/>
    <p:sldId id="326" r:id="rId19"/>
    <p:sldId id="328" r:id="rId20"/>
    <p:sldId id="312" r:id="rId21"/>
    <p:sldId id="327" r:id="rId22"/>
    <p:sldId id="330" r:id="rId23"/>
    <p:sldId id="331" r:id="rId24"/>
    <p:sldId id="332" r:id="rId25"/>
    <p:sldId id="334" r:id="rId26"/>
    <p:sldId id="333" r:id="rId27"/>
    <p:sldId id="315" r:id="rId28"/>
    <p:sldId id="329" r:id="rId29"/>
    <p:sldId id="26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7F7F7"/>
    <a:srgbClr val="D4CBC5"/>
    <a:srgbClr val="E2E3E7"/>
    <a:srgbClr val="E3E0E7"/>
    <a:srgbClr val="6EB5DF"/>
    <a:srgbClr val="000000"/>
    <a:srgbClr val="B2542B"/>
    <a:srgbClr val="AF508B"/>
    <a:srgbClr val="4444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062963-DD3E-4908-958E-EDC763256378}" v="369" dt="2021-12-31T05:08:45.138"/>
    <p1510:client id="{EBC1FF70-6A55-47E2-8795-63821003BDBC}" v="145" dt="2021-12-31T04:47:53.6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850" autoAdjust="0"/>
    <p:restoredTop sz="77746"/>
  </p:normalViewPr>
  <p:slideViewPr>
    <p:cSldViewPr snapToGrid="0">
      <p:cViewPr varScale="1">
        <p:scale>
          <a:sx n="87" d="100"/>
          <a:sy n="87" d="100"/>
        </p:scale>
        <p:origin x="208" y="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jpeg>
</file>

<file path=ppt/media/image11.jpeg>
</file>

<file path=ppt/media/image12.gif>
</file>

<file path=ppt/media/image13.png>
</file>

<file path=ppt/media/image14.png>
</file>

<file path=ppt/media/image15.png>
</file>

<file path=ppt/media/image16.jpg>
</file>

<file path=ppt/media/image17.png>
</file>

<file path=ppt/media/image18.jpeg>
</file>

<file path=ppt/media/image19.jpe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820200-9E3A-5545-9A12-AC8D76C4EB01}" type="datetimeFigureOut">
              <a:rPr lang="en-US" smtClean="0"/>
              <a:t>1/12/22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23D110-B33C-3E49-B5DC-7F1369944E63}" type="slidenum">
              <a:rPr lang="en-US" smtClean="0"/>
              <a:t>‹#›</a:t>
            </a:fld>
            <a:endParaRPr lang="en-US"/>
          </a:p>
        </p:txBody>
      </p:sp>
    </p:spTree>
    <p:extLst>
      <p:ext uri="{BB962C8B-B14F-4D97-AF65-F5344CB8AC3E}">
        <p14:creationId xmlns:p14="http://schemas.microsoft.com/office/powerpoint/2010/main" val="563505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you’ve got some time now, go to </a:t>
            </a:r>
            <a:r>
              <a:rPr lang="en-US" dirty="0" err="1"/>
              <a:t>quercus</a:t>
            </a:r>
            <a:r>
              <a:rPr lang="en-US" dirty="0"/>
              <a:t>, lecture outline, scroll to Week 1, and click Kinsella and Goodfellow.  Click notebook for Lecture 1.2</a:t>
            </a:r>
          </a:p>
        </p:txBody>
      </p:sp>
      <p:sp>
        <p:nvSpPr>
          <p:cNvPr id="4" name="Slide Number Placeholder 3"/>
          <p:cNvSpPr>
            <a:spLocks noGrp="1"/>
          </p:cNvSpPr>
          <p:nvPr>
            <p:ph type="sldNum" sz="quarter" idx="5"/>
          </p:nvPr>
        </p:nvSpPr>
        <p:spPr/>
        <p:txBody>
          <a:bodyPr/>
          <a:lstStyle/>
          <a:p>
            <a:fld id="{C723D110-B33C-3E49-B5DC-7F1369944E63}" type="slidenum">
              <a:rPr lang="en-US" smtClean="0"/>
              <a:t>1</a:t>
            </a:fld>
            <a:endParaRPr lang="en-US"/>
          </a:p>
        </p:txBody>
      </p:sp>
    </p:spTree>
    <p:extLst>
      <p:ext uri="{BB962C8B-B14F-4D97-AF65-F5344CB8AC3E}">
        <p14:creationId xmlns:p14="http://schemas.microsoft.com/office/powerpoint/2010/main" val="36767951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FIRST PART OF SLIDE - What can Python names NOT start with?</a:t>
            </a:r>
          </a:p>
          <a:p>
            <a:endParaRPr lang="en-US" dirty="0"/>
          </a:p>
          <a:p>
            <a:r>
              <a:rPr lang="en-US" dirty="0"/>
              <a:t>READ REST OF SLIDE</a:t>
            </a:r>
          </a:p>
          <a:p>
            <a:endParaRPr lang="en-US" dirty="0"/>
          </a:p>
          <a:p>
            <a:r>
              <a:rPr lang="en-US" dirty="0"/>
              <a:t>These variable names can save you a lot when trying to understand where you went wrong in your code – if the names make sense, sometimes it can be almost like reading English, and you can see the logic where you went wrong.  If your code is a bunch of variations of nom, </a:t>
            </a:r>
            <a:r>
              <a:rPr lang="en-US" dirty="0" err="1"/>
              <a:t>nomnom</a:t>
            </a:r>
            <a:r>
              <a:rPr lang="en-US" dirty="0"/>
              <a:t>, </a:t>
            </a:r>
            <a:r>
              <a:rPr lang="en-US" dirty="0" err="1"/>
              <a:t>nomnomnom</a:t>
            </a:r>
            <a:r>
              <a:rPr lang="en-US" dirty="0"/>
              <a:t>, then you’ll end up confusing yourself, and it will be even harder for your TAs to follow when marking your tests, making those part marks extra hard to give.  Save yourself and just use clear, meaningful, names.</a:t>
            </a:r>
          </a:p>
          <a:p>
            <a:endParaRPr lang="en-US" dirty="0"/>
          </a:p>
        </p:txBody>
      </p:sp>
      <p:sp>
        <p:nvSpPr>
          <p:cNvPr id="4" name="Slide Number Placeholder 3"/>
          <p:cNvSpPr>
            <a:spLocks noGrp="1"/>
          </p:cNvSpPr>
          <p:nvPr>
            <p:ph type="sldNum" sz="quarter" idx="5"/>
          </p:nvPr>
        </p:nvSpPr>
        <p:spPr/>
        <p:txBody>
          <a:bodyPr/>
          <a:lstStyle/>
          <a:p>
            <a:fld id="{C723D110-B33C-3E49-B5DC-7F1369944E63}" type="slidenum">
              <a:rPr lang="en-US" smtClean="0"/>
              <a:t>12</a:t>
            </a:fld>
            <a:endParaRPr lang="en-US"/>
          </a:p>
        </p:txBody>
      </p:sp>
    </p:spTree>
    <p:extLst>
      <p:ext uri="{BB962C8B-B14F-4D97-AF65-F5344CB8AC3E}">
        <p14:creationId xmlns:p14="http://schemas.microsoft.com/office/powerpoint/2010/main" val="2010836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go through an example of variable assignment and how this looks in memory.  Understanding how memory works in your computer can help clear up how the computer thinks and how it’s interpreting what you’re saying.</a:t>
            </a:r>
          </a:p>
          <a:p>
            <a:endParaRPr lang="en-US" dirty="0"/>
          </a:p>
          <a:p>
            <a:r>
              <a:rPr lang="en-US" dirty="0"/>
              <a:t>So, looking at the first line, what is the variable?  What is the expression?</a:t>
            </a:r>
          </a:p>
        </p:txBody>
      </p:sp>
      <p:sp>
        <p:nvSpPr>
          <p:cNvPr id="4" name="Slide Number Placeholder 3"/>
          <p:cNvSpPr>
            <a:spLocks noGrp="1"/>
          </p:cNvSpPr>
          <p:nvPr>
            <p:ph type="sldNum" sz="quarter" idx="5"/>
          </p:nvPr>
        </p:nvSpPr>
        <p:spPr/>
        <p:txBody>
          <a:bodyPr/>
          <a:lstStyle/>
          <a:p>
            <a:fld id="{C723D110-B33C-3E49-B5DC-7F1369944E63}" type="slidenum">
              <a:rPr lang="en-US" smtClean="0"/>
              <a:t>13</a:t>
            </a:fld>
            <a:endParaRPr lang="en-US"/>
          </a:p>
        </p:txBody>
      </p:sp>
    </p:spTree>
    <p:extLst>
      <p:ext uri="{BB962C8B-B14F-4D97-AF65-F5344CB8AC3E}">
        <p14:creationId xmlns:p14="http://schemas.microsoft.com/office/powerpoint/2010/main" val="15765055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3D110-B33C-3E49-B5DC-7F1369944E63}" type="slidenum">
              <a:rPr lang="en-US" smtClean="0"/>
              <a:t>14</a:t>
            </a:fld>
            <a:endParaRPr lang="en-US"/>
          </a:p>
        </p:txBody>
      </p:sp>
    </p:spTree>
    <p:extLst>
      <p:ext uri="{BB962C8B-B14F-4D97-AF65-F5344CB8AC3E}">
        <p14:creationId xmlns:p14="http://schemas.microsoft.com/office/powerpoint/2010/main" val="24074276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there’s a website I’ll leave here for your reference, and I wouldn’t be leaving it if I didn’t think it was useful.  I use this myself sometimes when I want to see what’s going on.  </a:t>
            </a:r>
          </a:p>
          <a:p>
            <a:endParaRPr lang="en-US" dirty="0"/>
          </a:p>
          <a:p>
            <a:r>
              <a:rPr lang="en-US" dirty="0"/>
              <a:t>It allows you to go step by step through the code, while seeing where in memory each value is stored, and what variable name points to what area of memory.</a:t>
            </a:r>
          </a:p>
          <a:p>
            <a:endParaRPr lang="en-US" dirty="0"/>
          </a:p>
          <a:p>
            <a:r>
              <a:rPr lang="en-US" dirty="0"/>
              <a:t>Code might seem simple now, especially in this simple example, but when you get to your labs, especially the later ones, testing a block of code with this visualizer can really help you see where you’re going wrong.</a:t>
            </a:r>
          </a:p>
        </p:txBody>
      </p:sp>
      <p:sp>
        <p:nvSpPr>
          <p:cNvPr id="4" name="Slide Number Placeholder 3"/>
          <p:cNvSpPr>
            <a:spLocks noGrp="1"/>
          </p:cNvSpPr>
          <p:nvPr>
            <p:ph type="sldNum" sz="quarter" idx="5"/>
          </p:nvPr>
        </p:nvSpPr>
        <p:spPr/>
        <p:txBody>
          <a:bodyPr/>
          <a:lstStyle/>
          <a:p>
            <a:fld id="{C723D110-B33C-3E49-B5DC-7F1369944E63}" type="slidenum">
              <a:rPr lang="en-US" smtClean="0"/>
              <a:t>19</a:t>
            </a:fld>
            <a:endParaRPr lang="en-US"/>
          </a:p>
        </p:txBody>
      </p:sp>
    </p:spTree>
    <p:extLst>
      <p:ext uri="{BB962C8B-B14F-4D97-AF65-F5344CB8AC3E}">
        <p14:creationId xmlns:p14="http://schemas.microsoft.com/office/powerpoint/2010/main" val="3663889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quote example</a:t>
            </a:r>
          </a:p>
          <a:p>
            <a:endParaRPr lang="en-US" dirty="0"/>
          </a:p>
          <a:p>
            <a:r>
              <a:rPr lang="en-US" dirty="0"/>
              <a:t>Double quotes</a:t>
            </a:r>
          </a:p>
          <a:p>
            <a:endParaRPr lang="en-US" dirty="0"/>
          </a:p>
          <a:p>
            <a:r>
              <a:rPr lang="en-US" dirty="0"/>
              <a:t>Using both together (</a:t>
            </a:r>
            <a:r>
              <a:rPr lang="en-US" dirty="0" err="1"/>
              <a:t>paird</a:t>
            </a:r>
            <a:r>
              <a:rPr lang="en-US" dirty="0"/>
              <a:t> properly) if you wanted to actually see quotation marks within your string</a:t>
            </a:r>
          </a:p>
          <a:p>
            <a:endParaRPr lang="en-US" dirty="0"/>
          </a:p>
          <a:p>
            <a:r>
              <a:rPr lang="en-US" dirty="0"/>
              <a:t>Example of what happens if you don’t pair up, </a:t>
            </a:r>
          </a:p>
        </p:txBody>
      </p:sp>
      <p:sp>
        <p:nvSpPr>
          <p:cNvPr id="4" name="Slide Number Placeholder 3"/>
          <p:cNvSpPr>
            <a:spLocks noGrp="1"/>
          </p:cNvSpPr>
          <p:nvPr>
            <p:ph type="sldNum" sz="quarter" idx="5"/>
          </p:nvPr>
        </p:nvSpPr>
        <p:spPr/>
        <p:txBody>
          <a:bodyPr/>
          <a:lstStyle/>
          <a:p>
            <a:fld id="{C723D110-B33C-3E49-B5DC-7F1369944E63}" type="slidenum">
              <a:rPr lang="en-US" smtClean="0"/>
              <a:t>24</a:t>
            </a:fld>
            <a:endParaRPr lang="en-US"/>
          </a:p>
        </p:txBody>
      </p:sp>
    </p:spTree>
    <p:extLst>
      <p:ext uri="{BB962C8B-B14F-4D97-AF65-F5344CB8AC3E}">
        <p14:creationId xmlns:p14="http://schemas.microsoft.com/office/powerpoint/2010/main" val="26255434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the type() function if you ever want to see the type of a variable.</a:t>
            </a:r>
          </a:p>
          <a:p>
            <a:endParaRPr lang="en-US" dirty="0"/>
          </a:p>
          <a:p>
            <a:r>
              <a:rPr lang="en-US" dirty="0"/>
              <a:t>Just like how you use the print function, or the id function</a:t>
            </a:r>
          </a:p>
        </p:txBody>
      </p:sp>
      <p:sp>
        <p:nvSpPr>
          <p:cNvPr id="4" name="Slide Number Placeholder 3"/>
          <p:cNvSpPr>
            <a:spLocks noGrp="1"/>
          </p:cNvSpPr>
          <p:nvPr>
            <p:ph type="sldNum" sz="quarter" idx="5"/>
          </p:nvPr>
        </p:nvSpPr>
        <p:spPr/>
        <p:txBody>
          <a:bodyPr/>
          <a:lstStyle/>
          <a:p>
            <a:fld id="{C723D110-B33C-3E49-B5DC-7F1369944E63}" type="slidenum">
              <a:rPr lang="en-US" smtClean="0"/>
              <a:t>25</a:t>
            </a:fld>
            <a:endParaRPr lang="en-US"/>
          </a:p>
        </p:txBody>
      </p:sp>
    </p:spTree>
    <p:extLst>
      <p:ext uri="{BB962C8B-B14F-4D97-AF65-F5344CB8AC3E}">
        <p14:creationId xmlns:p14="http://schemas.microsoft.com/office/powerpoint/2010/main" val="8456356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3D110-B33C-3E49-B5DC-7F1369944E63}" type="slidenum">
              <a:rPr lang="en-US" smtClean="0"/>
              <a:t>2</a:t>
            </a:fld>
            <a:endParaRPr lang="en-US"/>
          </a:p>
        </p:txBody>
      </p:sp>
    </p:spTree>
    <p:extLst>
      <p:ext uri="{BB962C8B-B14F-4D97-AF65-F5344CB8AC3E}">
        <p14:creationId xmlns:p14="http://schemas.microsoft.com/office/powerpoint/2010/main" val="11434884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a:t>
            </a:r>
          </a:p>
        </p:txBody>
      </p:sp>
      <p:sp>
        <p:nvSpPr>
          <p:cNvPr id="4" name="Slide Number Placeholder 3"/>
          <p:cNvSpPr>
            <a:spLocks noGrp="1"/>
          </p:cNvSpPr>
          <p:nvPr>
            <p:ph type="sldNum" sz="quarter" idx="5"/>
          </p:nvPr>
        </p:nvSpPr>
        <p:spPr/>
        <p:txBody>
          <a:bodyPr/>
          <a:lstStyle/>
          <a:p>
            <a:fld id="{C723D110-B33C-3E49-B5DC-7F1369944E63}" type="slidenum">
              <a:rPr lang="en-US" smtClean="0"/>
              <a:t>5</a:t>
            </a:fld>
            <a:endParaRPr lang="en-US"/>
          </a:p>
        </p:txBody>
      </p:sp>
    </p:spTree>
    <p:extLst>
      <p:ext uri="{BB962C8B-B14F-4D97-AF65-F5344CB8AC3E}">
        <p14:creationId xmlns:p14="http://schemas.microsoft.com/office/powerpoint/2010/main" val="591039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Assembly code on the left, you definitely don’t need to know what that does, but you can see based on the comments on the right, that there’s only 1 very simple step per line.  Whether that’s read, store I, read, store J, load I, load J, compare, all of these steps could have been done in a line or two of python code.  And then you’ll see how it converts to machine code.  The most basic form of code that the hardware on your computer is using, just 0s and 1s.  You don’t necessarily need to know this, but does anyone know what the 0s and 1s represent? </a:t>
            </a:r>
          </a:p>
          <a:p>
            <a:endParaRPr lang="en-US" dirty="0"/>
          </a:p>
          <a:p>
            <a:r>
              <a:rPr lang="en-US" dirty="0"/>
              <a:t>Basic code for off and on, switches in the electrical hardware, turning on and off, depending on the 0 or 1, that creates the electrical signal to produce the output you want. But this may as well look like the matrix code for a lot of us.   This is why we use a programming language like Python.   We can take something in code we can easily write and understand, and turn that into a series of electrical signals that our computer produces to create an output we want.</a:t>
            </a:r>
          </a:p>
        </p:txBody>
      </p:sp>
      <p:sp>
        <p:nvSpPr>
          <p:cNvPr id="4" name="Slide Number Placeholder 3"/>
          <p:cNvSpPr>
            <a:spLocks noGrp="1"/>
          </p:cNvSpPr>
          <p:nvPr>
            <p:ph type="sldNum" sz="quarter" idx="5"/>
          </p:nvPr>
        </p:nvSpPr>
        <p:spPr/>
        <p:txBody>
          <a:bodyPr/>
          <a:lstStyle/>
          <a:p>
            <a:fld id="{C723D110-B33C-3E49-B5DC-7F1369944E63}" type="slidenum">
              <a:rPr lang="en-US" smtClean="0"/>
              <a:t>6</a:t>
            </a:fld>
            <a:endParaRPr lang="en-US"/>
          </a:p>
        </p:txBody>
      </p:sp>
    </p:spTree>
    <p:extLst>
      <p:ext uri="{BB962C8B-B14F-4D97-AF65-F5344CB8AC3E}">
        <p14:creationId xmlns:p14="http://schemas.microsoft.com/office/powerpoint/2010/main" val="4279992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Exciting slide, I know.  But this is a good reference slide for you to come back to for the basics – it’s also super important info for anyone with programming experience in another language.  READ SLIDE</a:t>
            </a:r>
          </a:p>
          <a:p>
            <a:endParaRPr lang="en-US" dirty="0"/>
          </a:p>
          <a:p>
            <a:r>
              <a:rPr lang="en-US" dirty="0"/>
              <a:t>I’ve been teaching programming for almost 10 years, and one of the most frustrating things to see is students who don’t study and don’t pay attention in this course because they are already super competent programmers in Java, or C, or anything other than Python.  Then they show up to the midterm, and start putting semi-colons after each line, using the wrong character for commenting, and then they fail! Even as very competent and experienced programmers.  So if you’re an experienced programmer, take note of these previous students’ mistakes.  And if you’ve never programmed at all before, know that you’re not at as much of a disadvantage you might think.  You get a fresh start, in the language we’re going to be evaluating you in, and won’t be misled by previous knowledge.  </a:t>
            </a:r>
          </a:p>
        </p:txBody>
      </p:sp>
      <p:sp>
        <p:nvSpPr>
          <p:cNvPr id="4" name="Slide Number Placeholder 3"/>
          <p:cNvSpPr>
            <a:spLocks noGrp="1"/>
          </p:cNvSpPr>
          <p:nvPr>
            <p:ph type="sldNum" sz="quarter" idx="5"/>
          </p:nvPr>
        </p:nvSpPr>
        <p:spPr/>
        <p:txBody>
          <a:bodyPr/>
          <a:lstStyle/>
          <a:p>
            <a:fld id="{C723D110-B33C-3E49-B5DC-7F1369944E63}" type="slidenum">
              <a:rPr lang="en-US" smtClean="0"/>
              <a:t>7</a:t>
            </a:fld>
            <a:endParaRPr lang="en-US"/>
          </a:p>
        </p:txBody>
      </p:sp>
    </p:spTree>
    <p:extLst>
      <p:ext uri="{BB962C8B-B14F-4D97-AF65-F5344CB8AC3E}">
        <p14:creationId xmlns:p14="http://schemas.microsoft.com/office/powerpoint/2010/main" val="471217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one of the most basic uses of Python, or many programming languages, which is arithmetic! Or using it as a form of calculator.</a:t>
            </a:r>
          </a:p>
          <a:p>
            <a:endParaRPr lang="en-US" dirty="0"/>
          </a:p>
          <a:p>
            <a:r>
              <a:rPr lang="en-US" dirty="0"/>
              <a:t>The first three of these should look pretty common sense.  Maybe only the * looks off in multiplication, but the * is pretty common for multiplication in all programming languages.  </a:t>
            </a:r>
          </a:p>
          <a:p>
            <a:endParaRPr lang="en-US" dirty="0"/>
          </a:p>
          <a:p>
            <a:r>
              <a:rPr lang="en-US" dirty="0"/>
              <a:t>We have a ** for exponentiation</a:t>
            </a:r>
          </a:p>
          <a:p>
            <a:endParaRPr lang="en-US" dirty="0"/>
          </a:p>
          <a:p>
            <a:r>
              <a:rPr lang="en-US" dirty="0"/>
              <a:t>And Then 2 types of </a:t>
            </a:r>
            <a:r>
              <a:rPr lang="en-US" dirty="0" err="1"/>
              <a:t>divison</a:t>
            </a:r>
            <a:r>
              <a:rPr lang="en-US" dirty="0"/>
              <a:t>, that’s a bit weird.  One is the division you’re used to.  And if you see // that’s integer division.  What that means is it takes does the division, and then cuts off the parts after the the decimal place.  It does NOT round.  Notice the answer here says 4, not 5. </a:t>
            </a:r>
          </a:p>
          <a:p>
            <a:endParaRPr lang="en-US" dirty="0"/>
          </a:p>
          <a:p>
            <a:r>
              <a:rPr lang="en-US" dirty="0"/>
              <a:t>Finally probably a new operator for most of you – the modulus operator, that looks like the percent sign, outputs the remainder of the division.  We’ll see some examples of this in </a:t>
            </a:r>
            <a:r>
              <a:rPr lang="en-US" dirty="0" err="1"/>
              <a:t>Jupyter</a:t>
            </a:r>
            <a:r>
              <a:rPr lang="en-US" dirty="0"/>
              <a:t> in a few seconds.</a:t>
            </a:r>
          </a:p>
          <a:p>
            <a:endParaRPr lang="en-US" dirty="0"/>
          </a:p>
          <a:p>
            <a:endParaRPr lang="en-US" dirty="0"/>
          </a:p>
        </p:txBody>
      </p:sp>
      <p:sp>
        <p:nvSpPr>
          <p:cNvPr id="4" name="Slide Number Placeholder 3"/>
          <p:cNvSpPr>
            <a:spLocks noGrp="1"/>
          </p:cNvSpPr>
          <p:nvPr>
            <p:ph type="sldNum" sz="quarter" idx="5"/>
          </p:nvPr>
        </p:nvSpPr>
        <p:spPr/>
        <p:txBody>
          <a:bodyPr/>
          <a:lstStyle/>
          <a:p>
            <a:fld id="{C723D110-B33C-3E49-B5DC-7F1369944E63}" type="slidenum">
              <a:rPr lang="en-US" smtClean="0"/>
              <a:t>8</a:t>
            </a:fld>
            <a:endParaRPr lang="en-US"/>
          </a:p>
        </p:txBody>
      </p:sp>
    </p:spTree>
    <p:extLst>
      <p:ext uri="{BB962C8B-B14F-4D97-AF65-F5344CB8AC3E}">
        <p14:creationId xmlns:p14="http://schemas.microsoft.com/office/powerpoint/2010/main" val="3596423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Order of operations! I always called this BEDMAS, schools might call it another acronym.  </a:t>
            </a:r>
          </a:p>
          <a:p>
            <a:endParaRPr lang="en-US" dirty="0"/>
          </a:p>
          <a:p>
            <a:r>
              <a:rPr lang="en-US" dirty="0"/>
              <a:t>So the first thing would be the exponents, then basically all the multiplication and division operators in order from left to right, ending with addition and subtraction.</a:t>
            </a:r>
          </a:p>
          <a:p>
            <a:endParaRPr lang="en-US" dirty="0"/>
          </a:p>
          <a:p>
            <a:r>
              <a:rPr lang="en-US" dirty="0"/>
              <a:t>There’s one thing missing from this slide that’s not really an operator but certainly affects order of operations, what is that?  CHAT Brackets, or parenthesis, which of course takes the highest precedence.</a:t>
            </a:r>
          </a:p>
        </p:txBody>
      </p:sp>
      <p:sp>
        <p:nvSpPr>
          <p:cNvPr id="4" name="Slide Number Placeholder 3"/>
          <p:cNvSpPr>
            <a:spLocks noGrp="1"/>
          </p:cNvSpPr>
          <p:nvPr>
            <p:ph type="sldNum" sz="quarter" idx="5"/>
          </p:nvPr>
        </p:nvSpPr>
        <p:spPr/>
        <p:txBody>
          <a:bodyPr/>
          <a:lstStyle/>
          <a:p>
            <a:fld id="{C723D110-B33C-3E49-B5DC-7F1369944E63}" type="slidenum">
              <a:rPr lang="en-US" smtClean="0"/>
              <a:t>9</a:t>
            </a:fld>
            <a:endParaRPr lang="en-US"/>
          </a:p>
        </p:txBody>
      </p:sp>
    </p:spTree>
    <p:extLst>
      <p:ext uri="{BB962C8B-B14F-4D97-AF65-F5344CB8AC3E}">
        <p14:creationId xmlns:p14="http://schemas.microsoft.com/office/powerpoint/2010/main" val="3267771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first breakout coding session that we’ll do together.  We’re going to do this a few times today, so keep the notebook open, and get used to this, because we’re going to do it a lot this semester.  We were hoping to do this in person, and walk around and let you code and we’d help in lecture, but for now it will be slightly more guided, so I can show you what Python coding looks like.</a:t>
            </a:r>
          </a:p>
        </p:txBody>
      </p:sp>
      <p:sp>
        <p:nvSpPr>
          <p:cNvPr id="4" name="Slide Number Placeholder 3"/>
          <p:cNvSpPr>
            <a:spLocks noGrp="1"/>
          </p:cNvSpPr>
          <p:nvPr>
            <p:ph type="sldNum" sz="quarter" idx="5"/>
          </p:nvPr>
        </p:nvSpPr>
        <p:spPr/>
        <p:txBody>
          <a:bodyPr/>
          <a:lstStyle/>
          <a:p>
            <a:fld id="{C723D110-B33C-3E49-B5DC-7F1369944E63}" type="slidenum">
              <a:rPr lang="en-US" smtClean="0"/>
              <a:t>10</a:t>
            </a:fld>
            <a:endParaRPr lang="en-US"/>
          </a:p>
        </p:txBody>
      </p:sp>
    </p:spTree>
    <p:extLst>
      <p:ext uri="{BB962C8B-B14F-4D97-AF65-F5344CB8AC3E}">
        <p14:creationId xmlns:p14="http://schemas.microsoft.com/office/powerpoint/2010/main" val="42210985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 used to this formula –&gt; variable = expression</a:t>
            </a:r>
          </a:p>
          <a:p>
            <a:r>
              <a:rPr lang="en-US" dirty="0"/>
              <a:t>Variable is something like x, or cat, or any name you decide to come up with, and the expression, just like a math expression, it something Python will evaluate and assign to the variable.  That can be a single number, a previously stored variable name, or a math expression Python will work out for you.</a:t>
            </a:r>
          </a:p>
          <a:p>
            <a:r>
              <a:rPr lang="en-US" dirty="0"/>
              <a:t>This is NOT checking if they are equal, this is not doing some mathematical balancing to evaluate for x or make them equal, the = sign in Python (and most other programming languages) assigns what is on the right, to the variable name on the left.  This variable name can then be called and accessed with it’s name at any point throughout the program, unless it’s changed.</a:t>
            </a:r>
          </a:p>
        </p:txBody>
      </p:sp>
      <p:sp>
        <p:nvSpPr>
          <p:cNvPr id="4" name="Slide Number Placeholder 3"/>
          <p:cNvSpPr>
            <a:spLocks noGrp="1"/>
          </p:cNvSpPr>
          <p:nvPr>
            <p:ph type="sldNum" sz="quarter" idx="5"/>
          </p:nvPr>
        </p:nvSpPr>
        <p:spPr/>
        <p:txBody>
          <a:bodyPr/>
          <a:lstStyle/>
          <a:p>
            <a:fld id="{C723D110-B33C-3E49-B5DC-7F1369944E63}" type="slidenum">
              <a:rPr lang="en-US" smtClean="0"/>
              <a:t>11</a:t>
            </a:fld>
            <a:endParaRPr lang="en-US"/>
          </a:p>
        </p:txBody>
      </p:sp>
    </p:spTree>
    <p:extLst>
      <p:ext uri="{BB962C8B-B14F-4D97-AF65-F5344CB8AC3E}">
        <p14:creationId xmlns:p14="http://schemas.microsoft.com/office/powerpoint/2010/main" val="35473081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0E9A4-6E61-4AF5-9711-A3D313611356}"/>
              </a:ext>
            </a:extLst>
          </p:cNvPr>
          <p:cNvSpPr>
            <a:spLocks noGrp="1"/>
          </p:cNvSpPr>
          <p:nvPr>
            <p:ph type="ctrTitle"/>
          </p:nvPr>
        </p:nvSpPr>
        <p:spPr>
          <a:xfrm>
            <a:off x="335947" y="2409479"/>
            <a:ext cx="11391065" cy="893580"/>
          </a:xfrm>
        </p:spPr>
        <p:txBody>
          <a:bodyPr anchor="b">
            <a:normAutofit/>
          </a:bodyPr>
          <a:lstStyle>
            <a:lvl1pPr algn="l">
              <a:defRPr sz="4800">
                <a:solidFill>
                  <a:srgbClr val="FFFFFF"/>
                </a:solidFill>
              </a:defRPr>
            </a:lvl1pPr>
          </a:lstStyle>
          <a:p>
            <a:r>
              <a:rPr lang="en-US"/>
              <a:t>Click to edit Master title style</a:t>
            </a:r>
            <a:endParaRPr lang="en-CA" dirty="0"/>
          </a:p>
        </p:txBody>
      </p:sp>
      <p:sp>
        <p:nvSpPr>
          <p:cNvPr id="3" name="Subtitle 2">
            <a:extLst>
              <a:ext uri="{FF2B5EF4-FFF2-40B4-BE49-F238E27FC236}">
                <a16:creationId xmlns:a16="http://schemas.microsoft.com/office/drawing/2014/main" id="{959B255B-D275-45F6-ACB5-BBD491BB4ADD}"/>
              </a:ext>
            </a:extLst>
          </p:cNvPr>
          <p:cNvSpPr>
            <a:spLocks noGrp="1"/>
          </p:cNvSpPr>
          <p:nvPr>
            <p:ph type="subTitle" idx="1"/>
          </p:nvPr>
        </p:nvSpPr>
        <p:spPr>
          <a:xfrm>
            <a:off x="335947" y="3848999"/>
            <a:ext cx="11391065" cy="1655762"/>
          </a:xfrm>
          <a:prstGeom prst="rect">
            <a:avLst/>
          </a:prstGeom>
        </p:spPr>
        <p:txBody>
          <a:bodyPr/>
          <a:lstStyle>
            <a:lvl1pPr marL="0" indent="0" algn="l">
              <a:buNone/>
              <a:defRPr sz="2400">
                <a:solidFill>
                  <a:srgbClr val="FF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Tree>
    <p:extLst>
      <p:ext uri="{BB962C8B-B14F-4D97-AF65-F5344CB8AC3E}">
        <p14:creationId xmlns:p14="http://schemas.microsoft.com/office/powerpoint/2010/main" val="18989347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444445"/>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defRPr>
                <a:solidFill>
                  <a:srgbClr val="444445"/>
                </a:solidFill>
              </a:defRPr>
            </a:lvl1pPr>
            <a:lvl2pPr>
              <a:defRPr>
                <a:solidFill>
                  <a:srgbClr val="444445"/>
                </a:solidFill>
              </a:defRPr>
            </a:lvl2pPr>
            <a:lvl3pPr>
              <a:defRPr>
                <a:solidFill>
                  <a:srgbClr val="444445"/>
                </a:solidFill>
              </a:defRPr>
            </a:lvl3pPr>
            <a:lvl4pPr>
              <a:defRPr>
                <a:solidFill>
                  <a:srgbClr val="444445"/>
                </a:solidFill>
              </a:defRPr>
            </a:lvl4pPr>
            <a:lvl5pPr>
              <a:defRPr>
                <a:solidFill>
                  <a:srgbClr val="444445"/>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979519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FFFFFF"/>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09569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BFABF-0FF7-46A7-A3E7-B6C1EFC20E36}"/>
              </a:ext>
            </a:extLst>
          </p:cNvPr>
          <p:cNvSpPr>
            <a:spLocks noGrp="1"/>
          </p:cNvSpPr>
          <p:nvPr>
            <p:ph type="title"/>
          </p:nvPr>
        </p:nvSpPr>
        <p:spPr/>
        <p:txBody>
          <a:bodyPr/>
          <a:lstStyle>
            <a:lvl1pPr>
              <a:defRPr>
                <a:solidFill>
                  <a:srgbClr val="FFFFFF"/>
                </a:solidFill>
              </a:defRPr>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5D1B3E0-28C0-49B4-B789-CFB199546EE9}"/>
              </a:ext>
            </a:extLst>
          </p:cNvPr>
          <p:cNvSpPr>
            <a:spLocks noGrp="1"/>
          </p:cNvSpPr>
          <p:nvPr>
            <p:ph idx="1"/>
          </p:nvPr>
        </p:nvSpPr>
        <p:spPr>
          <a:xfrm>
            <a:off x="838200" y="1825624"/>
            <a:ext cx="10515600" cy="4835479"/>
          </a:xfrm>
          <a:prstGeom prst="rect">
            <a:avLst/>
          </a:prstGeom>
        </p:spPr>
        <p:txBody>
          <a:bodyPr/>
          <a:lstStyle>
            <a:lvl1pPr>
              <a:buClr>
                <a:schemeClr val="tx1"/>
              </a:buClr>
              <a:defRPr>
                <a:solidFill>
                  <a:srgbClr val="FFFFFF"/>
                </a:solidFill>
              </a:defRPr>
            </a:lvl1pPr>
            <a:lvl2pPr>
              <a:buClr>
                <a:schemeClr val="tx1"/>
              </a:buClr>
              <a:defRPr>
                <a:solidFill>
                  <a:srgbClr val="FFFFFF"/>
                </a:solidFill>
              </a:defRPr>
            </a:lvl2pPr>
            <a:lvl3pPr>
              <a:buClr>
                <a:schemeClr val="tx1"/>
              </a:buClr>
              <a:defRPr>
                <a:solidFill>
                  <a:srgbClr val="FFFFFF"/>
                </a:solidFill>
              </a:defRPr>
            </a:lvl3pPr>
            <a:lvl4pPr>
              <a:buClr>
                <a:schemeClr val="tx1"/>
              </a:buClr>
              <a:defRPr>
                <a:solidFill>
                  <a:srgbClr val="FFFFFF"/>
                </a:solidFill>
              </a:defRPr>
            </a:lvl4pPr>
            <a:lvl5pPr>
              <a:buClr>
                <a:schemeClr val="tx1"/>
              </a:buClr>
              <a:defRPr>
                <a:solidFill>
                  <a:srgbClr val="FFFFF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Tree>
    <p:extLst>
      <p:ext uri="{BB962C8B-B14F-4D97-AF65-F5344CB8AC3E}">
        <p14:creationId xmlns:p14="http://schemas.microsoft.com/office/powerpoint/2010/main" val="40172345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40C5A8-72D0-4B08-8FDA-49B8D1F97D4C}"/>
              </a:ext>
            </a:extLst>
          </p:cNvPr>
          <p:cNvSpPr>
            <a:spLocks noGrp="1"/>
          </p:cNvSpPr>
          <p:nvPr>
            <p:ph type="title"/>
          </p:nvPr>
        </p:nvSpPr>
        <p:spPr>
          <a:xfrm>
            <a:off x="838200" y="727514"/>
            <a:ext cx="10515600" cy="656148"/>
          </a:xfrm>
          <a:prstGeom prst="rect">
            <a:avLst/>
          </a:prstGeom>
        </p:spPr>
        <p:txBody>
          <a:bodyPr vert="horz" lIns="91440" tIns="45720" rIns="91440" bIns="45720" rtlCol="0" anchor="ctr">
            <a:normAutofit/>
          </a:bodyPr>
          <a:lstStyle/>
          <a:p>
            <a:r>
              <a:rPr lang="en-US"/>
              <a:t>Click to edit Master title style</a:t>
            </a:r>
            <a:endParaRPr lang="en-CA" dirty="0"/>
          </a:p>
        </p:txBody>
      </p:sp>
      <p:sp>
        <p:nvSpPr>
          <p:cNvPr id="3" name="Text Placeholder 2">
            <a:extLst>
              <a:ext uri="{FF2B5EF4-FFF2-40B4-BE49-F238E27FC236}">
                <a16:creationId xmlns:a16="http://schemas.microsoft.com/office/drawing/2014/main" id="{38E5D9C3-E281-4B14-8306-28D6CE33EC59}"/>
              </a:ext>
            </a:extLst>
          </p:cNvPr>
          <p:cNvSpPr>
            <a:spLocks noGrp="1"/>
          </p:cNvSpPr>
          <p:nvPr>
            <p:ph type="body" idx="1"/>
          </p:nvPr>
        </p:nvSpPr>
        <p:spPr>
          <a:xfrm>
            <a:off x="838200" y="1825624"/>
            <a:ext cx="10515600" cy="484215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Tree>
    <p:extLst>
      <p:ext uri="{BB962C8B-B14F-4D97-AF65-F5344CB8AC3E}">
        <p14:creationId xmlns:p14="http://schemas.microsoft.com/office/powerpoint/2010/main" val="2325685743"/>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pythontutor.com/visualize.html"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2.gif"/><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06F2-AC3E-484E-9926-59D4F59092CE}"/>
              </a:ext>
            </a:extLst>
          </p:cNvPr>
          <p:cNvSpPr>
            <a:spLocks noGrp="1"/>
          </p:cNvSpPr>
          <p:nvPr>
            <p:ph type="ctrTitle"/>
          </p:nvPr>
        </p:nvSpPr>
        <p:spPr/>
        <p:txBody>
          <a:bodyPr>
            <a:normAutofit/>
          </a:bodyPr>
          <a:lstStyle/>
          <a:p>
            <a:r>
              <a:rPr lang="en-US" dirty="0"/>
              <a:t>Variables, Expressions and Operators</a:t>
            </a:r>
            <a:r>
              <a:rPr lang="en-US" dirty="0">
                <a:solidFill>
                  <a:schemeClr val="accent1"/>
                </a:solidFill>
              </a:rPr>
              <a:t>.</a:t>
            </a:r>
          </a:p>
        </p:txBody>
      </p:sp>
      <p:sp>
        <p:nvSpPr>
          <p:cNvPr id="3" name="Subtitle 2">
            <a:extLst>
              <a:ext uri="{FF2B5EF4-FFF2-40B4-BE49-F238E27FC236}">
                <a16:creationId xmlns:a16="http://schemas.microsoft.com/office/drawing/2014/main" id="{99B07687-F068-40FC-84A1-E7860490CACD}"/>
              </a:ext>
            </a:extLst>
          </p:cNvPr>
          <p:cNvSpPr>
            <a:spLocks noGrp="1"/>
          </p:cNvSpPr>
          <p:nvPr>
            <p:ph type="subTitle" idx="1"/>
          </p:nvPr>
        </p:nvSpPr>
        <p:spPr/>
        <p:txBody>
          <a:bodyPr/>
          <a:lstStyle/>
          <a:p>
            <a:r>
              <a:rPr lang="en-US" b="1" dirty="0"/>
              <a:t>Week </a:t>
            </a:r>
            <a:r>
              <a:rPr lang="en-US" b="1" dirty="0">
                <a:solidFill>
                  <a:schemeClr val="accent6"/>
                </a:solidFill>
              </a:rPr>
              <a:t>1</a:t>
            </a:r>
            <a:r>
              <a:rPr lang="en-US" b="1" dirty="0"/>
              <a:t> </a:t>
            </a:r>
            <a:r>
              <a:rPr lang="en-US" dirty="0">
                <a:solidFill>
                  <a:schemeClr val="accent2"/>
                </a:solidFill>
              </a:rPr>
              <a:t>|</a:t>
            </a:r>
            <a:r>
              <a:rPr lang="en-US" dirty="0"/>
              <a:t> Lecture </a:t>
            </a:r>
            <a:r>
              <a:rPr lang="en-US" dirty="0">
                <a:solidFill>
                  <a:schemeClr val="accent6"/>
                </a:solidFill>
              </a:rPr>
              <a:t>2 </a:t>
            </a:r>
            <a:r>
              <a:rPr lang="en-US" dirty="0">
                <a:solidFill>
                  <a:schemeClr val="accent1"/>
                </a:solidFill>
              </a:rPr>
              <a:t>(</a:t>
            </a:r>
            <a:r>
              <a:rPr lang="en-US" dirty="0">
                <a:solidFill>
                  <a:schemeClr val="accent6"/>
                </a:solidFill>
              </a:rPr>
              <a:t>1</a:t>
            </a:r>
            <a:r>
              <a:rPr lang="en-US" dirty="0"/>
              <a:t>.</a:t>
            </a:r>
            <a:r>
              <a:rPr lang="en-US" dirty="0">
                <a:solidFill>
                  <a:schemeClr val="accent6"/>
                </a:solidFill>
              </a:rPr>
              <a:t>2</a:t>
            </a:r>
            <a:r>
              <a:rPr lang="en-US" dirty="0">
                <a:solidFill>
                  <a:schemeClr val="accent1"/>
                </a:solidFill>
              </a:rPr>
              <a:t>)</a:t>
            </a:r>
          </a:p>
        </p:txBody>
      </p:sp>
    </p:spTree>
    <p:extLst>
      <p:ext uri="{BB962C8B-B14F-4D97-AF65-F5344CB8AC3E}">
        <p14:creationId xmlns:p14="http://schemas.microsoft.com/office/powerpoint/2010/main" val="32806432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E942-D48A-CF4F-BAD4-22FE8605A580}"/>
              </a:ext>
            </a:extLst>
          </p:cNvPr>
          <p:cNvSpPr>
            <a:spLocks noGrp="1"/>
          </p:cNvSpPr>
          <p:nvPr>
            <p:ph type="title"/>
          </p:nvPr>
        </p:nvSpPr>
        <p:spPr/>
        <p:txBody>
          <a:bodyPr>
            <a:normAutofit fontScale="90000"/>
          </a:bodyPr>
          <a:lstStyle/>
          <a:p>
            <a:r>
              <a:rPr lang="en-US" dirty="0"/>
              <a:t>Using Python as a Calculator</a:t>
            </a:r>
          </a:p>
        </p:txBody>
      </p:sp>
      <p:sp>
        <p:nvSpPr>
          <p:cNvPr id="3" name="Content Placeholder 2">
            <a:extLst>
              <a:ext uri="{FF2B5EF4-FFF2-40B4-BE49-F238E27FC236}">
                <a16:creationId xmlns:a16="http://schemas.microsoft.com/office/drawing/2014/main" id="{66A3DF1E-F240-BC41-B313-3625DDE1D979}"/>
              </a:ext>
            </a:extLst>
          </p:cNvPr>
          <p:cNvSpPr>
            <a:spLocks noGrp="1"/>
          </p:cNvSpPr>
          <p:nvPr>
            <p:ph idx="1"/>
          </p:nvPr>
        </p:nvSpPr>
        <p:spPr>
          <a:xfrm>
            <a:off x="838200" y="1825624"/>
            <a:ext cx="6664036" cy="4835479"/>
          </a:xfrm>
        </p:spPr>
        <p:txBody>
          <a:bodyPr>
            <a:normAutofit/>
          </a:bodyPr>
          <a:lstStyle/>
          <a:p>
            <a:r>
              <a:rPr lang="en-CA" dirty="0"/>
              <a:t>Let’s start with a simple use of Python to get the feel for our new environment</a:t>
            </a:r>
          </a:p>
          <a:p>
            <a:r>
              <a:rPr lang="en-US" dirty="0"/>
              <a:t>Don’t forget your BEDMAS (or PEMDAS)!</a:t>
            </a:r>
          </a:p>
          <a:p>
            <a:r>
              <a:rPr lang="en-US" dirty="0"/>
              <a:t>Lecture Outline -&gt; scroll down to Week 1, Kinsella &amp; Goodfellow Link -&gt;</a:t>
            </a:r>
            <a:br>
              <a:rPr lang="en-US" dirty="0"/>
            </a:br>
            <a:r>
              <a:rPr lang="en-US" dirty="0"/>
              <a:t>Lecture 1.2 “Notebook” link</a:t>
            </a:r>
          </a:p>
          <a:p>
            <a:r>
              <a:rPr lang="en-US" dirty="0"/>
              <a:t>This will open up </a:t>
            </a:r>
            <a:r>
              <a:rPr lang="en-US" dirty="0" err="1"/>
              <a:t>Jupyter</a:t>
            </a:r>
            <a:r>
              <a:rPr lang="en-US" dirty="0"/>
              <a:t> Notebook with today’s lecture code</a:t>
            </a:r>
          </a:p>
          <a:p>
            <a:r>
              <a:rPr lang="en-US" b="1" dirty="0" err="1"/>
              <a:t>Jupyter</a:t>
            </a:r>
            <a:r>
              <a:rPr lang="en-US" b="1" dirty="0"/>
              <a:t> Hub: </a:t>
            </a:r>
            <a:r>
              <a:rPr lang="en-US" b="1" dirty="0" err="1"/>
              <a:t>jupyter.utoronto.ca</a:t>
            </a:r>
            <a:endParaRPr lang="en-US" b="1" dirty="0"/>
          </a:p>
          <a:p>
            <a:pPr lvl="1"/>
            <a:r>
              <a:rPr lang="en-US" dirty="0"/>
              <a:t>Requires no installation, not even Python!</a:t>
            </a:r>
          </a:p>
        </p:txBody>
      </p:sp>
      <p:sp>
        <p:nvSpPr>
          <p:cNvPr id="4" name="Rectangle: Rounded Corners 5">
            <a:extLst>
              <a:ext uri="{FF2B5EF4-FFF2-40B4-BE49-F238E27FC236}">
                <a16:creationId xmlns:a16="http://schemas.microsoft.com/office/drawing/2014/main" id="{9BD5FBCF-8C94-E44C-BBC9-C128207E6FA0}"/>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1. Using Python as a Calculator</a:t>
            </a:r>
          </a:p>
        </p:txBody>
      </p:sp>
    </p:spTree>
    <p:extLst>
      <p:ext uri="{BB962C8B-B14F-4D97-AF65-F5344CB8AC3E}">
        <p14:creationId xmlns:p14="http://schemas.microsoft.com/office/powerpoint/2010/main" val="1812793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E942-D48A-CF4F-BAD4-22FE8605A580}"/>
              </a:ext>
            </a:extLst>
          </p:cNvPr>
          <p:cNvSpPr>
            <a:spLocks noGrp="1"/>
          </p:cNvSpPr>
          <p:nvPr>
            <p:ph type="title"/>
          </p:nvPr>
        </p:nvSpPr>
        <p:spPr/>
        <p:txBody>
          <a:bodyPr>
            <a:normAutofit fontScale="90000"/>
          </a:bodyPr>
          <a:lstStyle/>
          <a:p>
            <a:r>
              <a:rPr lang="en-US" dirty="0"/>
              <a:t>Variables and Memory</a:t>
            </a:r>
          </a:p>
        </p:txBody>
      </p:sp>
      <p:sp>
        <p:nvSpPr>
          <p:cNvPr id="3" name="Content Placeholder 2">
            <a:extLst>
              <a:ext uri="{FF2B5EF4-FFF2-40B4-BE49-F238E27FC236}">
                <a16:creationId xmlns:a16="http://schemas.microsoft.com/office/drawing/2014/main" id="{66A3DF1E-F240-BC41-B313-3625DDE1D979}"/>
              </a:ext>
            </a:extLst>
          </p:cNvPr>
          <p:cNvSpPr>
            <a:spLocks noGrp="1"/>
          </p:cNvSpPr>
          <p:nvPr>
            <p:ph idx="1"/>
          </p:nvPr>
        </p:nvSpPr>
        <p:spPr>
          <a:xfrm>
            <a:off x="838199" y="1825624"/>
            <a:ext cx="9843656" cy="4835479"/>
          </a:xfrm>
        </p:spPr>
        <p:txBody>
          <a:bodyPr>
            <a:normAutofit fontScale="92500" lnSpcReduction="10000"/>
          </a:bodyPr>
          <a:lstStyle/>
          <a:p>
            <a:r>
              <a:rPr lang="en-CA" dirty="0"/>
              <a:t>The most basic thing you can do in a computer program is to assign a value to a variable.</a:t>
            </a:r>
          </a:p>
          <a:p>
            <a:r>
              <a:rPr lang="en-CA" dirty="0"/>
              <a:t>Assignment statements</a:t>
            </a:r>
          </a:p>
          <a:p>
            <a:pPr lvl="1"/>
            <a:endParaRPr lang="en-CA" dirty="0"/>
          </a:p>
          <a:p>
            <a:pPr lvl="1"/>
            <a:endParaRPr lang="en-CA" b="1" dirty="0"/>
          </a:p>
          <a:p>
            <a:pPr lvl="1"/>
            <a:r>
              <a:rPr lang="en-CA" dirty="0"/>
              <a:t>x = 20</a:t>
            </a:r>
          </a:p>
          <a:p>
            <a:pPr marL="457200" lvl="1" indent="0">
              <a:buNone/>
            </a:pPr>
            <a:r>
              <a:rPr lang="en-CA" dirty="0"/>
              <a:t>     (or)</a:t>
            </a:r>
          </a:p>
          <a:p>
            <a:pPr lvl="1"/>
            <a:r>
              <a:rPr lang="en-CA" dirty="0"/>
              <a:t>y = 20+5*2</a:t>
            </a:r>
          </a:p>
          <a:p>
            <a:pPr lvl="1"/>
            <a:endParaRPr lang="en-CA" dirty="0"/>
          </a:p>
          <a:p>
            <a:r>
              <a:rPr lang="en-CA" dirty="0"/>
              <a:t>Rules for assignment</a:t>
            </a:r>
          </a:p>
          <a:p>
            <a:pPr lvl="1"/>
            <a:r>
              <a:rPr lang="en-CA" dirty="0"/>
              <a:t>1. Evaluate the expression to the right of = sign (produces memory address of the value)</a:t>
            </a:r>
          </a:p>
          <a:p>
            <a:pPr lvl="1"/>
            <a:r>
              <a:rPr lang="en-CA" dirty="0"/>
              <a:t>2. </a:t>
            </a:r>
            <a:r>
              <a:rPr lang="en-CA" dirty="0">
                <a:solidFill>
                  <a:srgbClr val="F7F7F7"/>
                </a:solidFill>
                <a:latin typeface="Segoe UI" panose="020B0502040204020203" pitchFamily="34" charset="0"/>
                <a:cs typeface="Segoe UI" panose="020B0502040204020203" pitchFamily="34" charset="0"/>
              </a:rPr>
              <a:t>Store the memory</a:t>
            </a:r>
            <a:r>
              <a:rPr lang="en-CA" spc="-1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ad</a:t>
            </a:r>
            <a:r>
              <a:rPr lang="en-CA" spc="-10" dirty="0">
                <a:solidFill>
                  <a:srgbClr val="F7F7F7"/>
                </a:solidFill>
                <a:latin typeface="Segoe UI" panose="020B0502040204020203" pitchFamily="34" charset="0"/>
                <a:cs typeface="Segoe UI" panose="020B0502040204020203" pitchFamily="34" charset="0"/>
              </a:rPr>
              <a:t>d</a:t>
            </a:r>
            <a:r>
              <a:rPr lang="en-CA" dirty="0">
                <a:solidFill>
                  <a:srgbClr val="F7F7F7"/>
                </a:solidFill>
                <a:latin typeface="Segoe UI" panose="020B0502040204020203" pitchFamily="34" charset="0"/>
                <a:cs typeface="Segoe UI" panose="020B0502040204020203" pitchFamily="34" charset="0"/>
              </a:rPr>
              <a:t>ress</a:t>
            </a:r>
            <a:r>
              <a:rPr lang="en-CA" spc="1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in</a:t>
            </a:r>
            <a:r>
              <a:rPr lang="en-CA" spc="-10" dirty="0">
                <a:solidFill>
                  <a:srgbClr val="F7F7F7"/>
                </a:solidFill>
                <a:latin typeface="Segoe UI" panose="020B0502040204020203" pitchFamily="34" charset="0"/>
                <a:cs typeface="Segoe UI" panose="020B0502040204020203" pitchFamily="34" charset="0"/>
              </a:rPr>
              <a:t> </a:t>
            </a:r>
            <a:r>
              <a:rPr lang="en-CA" spc="5" dirty="0">
                <a:solidFill>
                  <a:srgbClr val="F7F7F7"/>
                </a:solidFill>
                <a:latin typeface="Segoe UI" panose="020B0502040204020203" pitchFamily="34" charset="0"/>
                <a:cs typeface="Segoe UI" panose="020B0502040204020203" pitchFamily="34" charset="0"/>
              </a:rPr>
              <a:t>t</a:t>
            </a:r>
            <a:r>
              <a:rPr lang="en-CA" dirty="0">
                <a:solidFill>
                  <a:srgbClr val="F7F7F7"/>
                </a:solidFill>
                <a:latin typeface="Segoe UI" panose="020B0502040204020203" pitchFamily="34" charset="0"/>
                <a:cs typeface="Segoe UI" panose="020B0502040204020203" pitchFamily="34" charset="0"/>
              </a:rPr>
              <a:t>he</a:t>
            </a:r>
            <a:r>
              <a:rPr lang="en-CA" spc="-1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variab</a:t>
            </a:r>
            <a:r>
              <a:rPr lang="en-CA" spc="-15" dirty="0">
                <a:solidFill>
                  <a:srgbClr val="F7F7F7"/>
                </a:solidFill>
                <a:latin typeface="Segoe UI" panose="020B0502040204020203" pitchFamily="34" charset="0"/>
                <a:cs typeface="Segoe UI" panose="020B0502040204020203" pitchFamily="34" charset="0"/>
              </a:rPr>
              <a:t>l</a:t>
            </a:r>
            <a:r>
              <a:rPr lang="en-CA" dirty="0">
                <a:solidFill>
                  <a:srgbClr val="F7F7F7"/>
                </a:solidFill>
                <a:latin typeface="Segoe UI" panose="020B0502040204020203" pitchFamily="34" charset="0"/>
                <a:cs typeface="Segoe UI" panose="020B0502040204020203" pitchFamily="34" charset="0"/>
              </a:rPr>
              <a:t>e</a:t>
            </a:r>
            <a:r>
              <a:rPr lang="en-CA" spc="3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on </a:t>
            </a:r>
            <a:r>
              <a:rPr lang="en-CA" sz="2400" dirty="0">
                <a:solidFill>
                  <a:srgbClr val="F7F7F7"/>
                </a:solidFill>
                <a:latin typeface="Segoe UI" panose="020B0502040204020203" pitchFamily="34" charset="0"/>
                <a:cs typeface="Segoe UI" panose="020B0502040204020203" pitchFamily="34" charset="0"/>
              </a:rPr>
              <a:t>the</a:t>
            </a:r>
            <a:r>
              <a:rPr lang="en-CA" sz="2400" spc="-15" dirty="0">
                <a:solidFill>
                  <a:srgbClr val="F7F7F7"/>
                </a:solidFill>
                <a:latin typeface="Segoe UI" panose="020B0502040204020203" pitchFamily="34" charset="0"/>
                <a:cs typeface="Segoe UI" panose="020B0502040204020203" pitchFamily="34" charset="0"/>
              </a:rPr>
              <a:t> </a:t>
            </a:r>
            <a:r>
              <a:rPr lang="en-CA" sz="2400" dirty="0">
                <a:solidFill>
                  <a:srgbClr val="F7F7F7"/>
                </a:solidFill>
                <a:latin typeface="Segoe UI" panose="020B0502040204020203" pitchFamily="34" charset="0"/>
                <a:cs typeface="Segoe UI" panose="020B0502040204020203" pitchFamily="34" charset="0"/>
              </a:rPr>
              <a:t>l</a:t>
            </a:r>
            <a:r>
              <a:rPr lang="en-CA" sz="2400" spc="-10" dirty="0">
                <a:solidFill>
                  <a:srgbClr val="F7F7F7"/>
                </a:solidFill>
                <a:latin typeface="Segoe UI" panose="020B0502040204020203" pitchFamily="34" charset="0"/>
                <a:cs typeface="Segoe UI" panose="020B0502040204020203" pitchFamily="34" charset="0"/>
              </a:rPr>
              <a:t>e</a:t>
            </a:r>
            <a:r>
              <a:rPr lang="en-CA" sz="2400" dirty="0">
                <a:solidFill>
                  <a:srgbClr val="F7F7F7"/>
                </a:solidFill>
                <a:latin typeface="Segoe UI" panose="020B0502040204020203" pitchFamily="34" charset="0"/>
                <a:cs typeface="Segoe UI" panose="020B0502040204020203" pitchFamily="34" charset="0"/>
              </a:rPr>
              <a:t>ft</a:t>
            </a:r>
            <a:r>
              <a:rPr lang="en-CA" sz="2400" spc="-5" dirty="0">
                <a:solidFill>
                  <a:srgbClr val="F7F7F7"/>
                </a:solidFill>
                <a:latin typeface="Segoe UI" panose="020B0502040204020203" pitchFamily="34" charset="0"/>
                <a:cs typeface="Segoe UI" panose="020B0502040204020203" pitchFamily="34" charset="0"/>
              </a:rPr>
              <a:t> </a:t>
            </a:r>
            <a:r>
              <a:rPr lang="en-CA" sz="2400" dirty="0">
                <a:solidFill>
                  <a:srgbClr val="F7F7F7"/>
                </a:solidFill>
                <a:latin typeface="Segoe UI" panose="020B0502040204020203" pitchFamily="34" charset="0"/>
                <a:cs typeface="Segoe UI" panose="020B0502040204020203" pitchFamily="34" charset="0"/>
              </a:rPr>
              <a:t>of</a:t>
            </a:r>
            <a:r>
              <a:rPr lang="en-CA" sz="2400" spc="-10" dirty="0">
                <a:solidFill>
                  <a:srgbClr val="F7F7F7"/>
                </a:solidFill>
                <a:latin typeface="Segoe UI" panose="020B0502040204020203" pitchFamily="34" charset="0"/>
                <a:cs typeface="Segoe UI" panose="020B0502040204020203" pitchFamily="34" charset="0"/>
              </a:rPr>
              <a:t> </a:t>
            </a:r>
            <a:r>
              <a:rPr lang="en-CA" sz="2400" dirty="0">
                <a:solidFill>
                  <a:srgbClr val="F7F7F7"/>
                </a:solidFill>
                <a:latin typeface="Segoe UI" panose="020B0502040204020203" pitchFamily="34" charset="0"/>
                <a:cs typeface="Segoe UI" panose="020B0502040204020203" pitchFamily="34" charset="0"/>
              </a:rPr>
              <a:t>the</a:t>
            </a:r>
            <a:r>
              <a:rPr lang="en-CA" sz="2400" spc="-15" dirty="0">
                <a:solidFill>
                  <a:srgbClr val="F7F7F7"/>
                </a:solidFill>
                <a:latin typeface="Segoe UI" panose="020B0502040204020203" pitchFamily="34" charset="0"/>
                <a:cs typeface="Segoe UI" panose="020B0502040204020203" pitchFamily="34" charset="0"/>
              </a:rPr>
              <a:t> </a:t>
            </a:r>
            <a:r>
              <a:rPr lang="en-CA" sz="2400" dirty="0">
                <a:solidFill>
                  <a:srgbClr val="F7F7F7"/>
                </a:solidFill>
                <a:latin typeface="Segoe UI" panose="020B0502040204020203" pitchFamily="34" charset="0"/>
                <a:cs typeface="Segoe UI" panose="020B0502040204020203" pitchFamily="34" charset="0"/>
              </a:rPr>
              <a:t>= </a:t>
            </a:r>
            <a:r>
              <a:rPr lang="en-CA" sz="2400" spc="-10" dirty="0">
                <a:solidFill>
                  <a:srgbClr val="F7F7F7"/>
                </a:solidFill>
                <a:latin typeface="Segoe UI" panose="020B0502040204020203" pitchFamily="34" charset="0"/>
                <a:cs typeface="Segoe UI" panose="020B0502040204020203" pitchFamily="34" charset="0"/>
              </a:rPr>
              <a:t>s</a:t>
            </a:r>
            <a:r>
              <a:rPr lang="en-CA" sz="2400" dirty="0">
                <a:solidFill>
                  <a:srgbClr val="F7F7F7"/>
                </a:solidFill>
                <a:latin typeface="Segoe UI" panose="020B0502040204020203" pitchFamily="34" charset="0"/>
                <a:cs typeface="Segoe UI" panose="020B0502040204020203" pitchFamily="34" charset="0"/>
              </a:rPr>
              <a:t>i</a:t>
            </a:r>
            <a:r>
              <a:rPr lang="en-CA" sz="2400" spc="-10" dirty="0">
                <a:solidFill>
                  <a:srgbClr val="F7F7F7"/>
                </a:solidFill>
                <a:latin typeface="Segoe UI" panose="020B0502040204020203" pitchFamily="34" charset="0"/>
                <a:cs typeface="Segoe UI" panose="020B0502040204020203" pitchFamily="34" charset="0"/>
              </a:rPr>
              <a:t>g</a:t>
            </a:r>
            <a:r>
              <a:rPr lang="en-CA" sz="2400" dirty="0">
                <a:solidFill>
                  <a:srgbClr val="F7F7F7"/>
                </a:solidFill>
                <a:latin typeface="Segoe UI" panose="020B0502040204020203" pitchFamily="34" charset="0"/>
                <a:cs typeface="Segoe UI" panose="020B0502040204020203" pitchFamily="34" charset="0"/>
              </a:rPr>
              <a:t>n</a:t>
            </a:r>
          </a:p>
          <a:p>
            <a:pPr lvl="1"/>
            <a:endParaRPr lang="en-CA" dirty="0"/>
          </a:p>
          <a:p>
            <a:endParaRPr lang="en-CA" dirty="0"/>
          </a:p>
          <a:p>
            <a:endParaRPr lang="en-CA" dirty="0"/>
          </a:p>
          <a:p>
            <a:pPr marL="0" indent="0">
              <a:buNone/>
            </a:pPr>
            <a:endParaRPr lang="en-US" dirty="0"/>
          </a:p>
        </p:txBody>
      </p:sp>
      <p:sp>
        <p:nvSpPr>
          <p:cNvPr id="6" name="TextBox 5">
            <a:extLst>
              <a:ext uri="{FF2B5EF4-FFF2-40B4-BE49-F238E27FC236}">
                <a16:creationId xmlns:a16="http://schemas.microsoft.com/office/drawing/2014/main" id="{7CA061B3-4A14-F24E-88F8-8E7115B5FCA5}"/>
              </a:ext>
            </a:extLst>
          </p:cNvPr>
          <p:cNvSpPr txBox="1"/>
          <p:nvPr/>
        </p:nvSpPr>
        <p:spPr>
          <a:xfrm>
            <a:off x="3616037" y="2939579"/>
            <a:ext cx="5694218" cy="646331"/>
          </a:xfrm>
          <a:prstGeom prst="rect">
            <a:avLst/>
          </a:prstGeom>
          <a:noFill/>
        </p:spPr>
        <p:txBody>
          <a:bodyPr wrap="square" rtlCol="0">
            <a:spAutoFit/>
          </a:bodyPr>
          <a:lstStyle/>
          <a:p>
            <a:r>
              <a:rPr lang="en-US" sz="3600" dirty="0">
                <a:solidFill>
                  <a:schemeClr val="accent6">
                    <a:lumMod val="75000"/>
                  </a:schemeClr>
                </a:solidFill>
              </a:rPr>
              <a:t>variable</a:t>
            </a:r>
            <a:r>
              <a:rPr lang="en-US" sz="3600" dirty="0"/>
              <a:t> </a:t>
            </a:r>
            <a:r>
              <a:rPr lang="en-US" sz="3600" dirty="0">
                <a:solidFill>
                  <a:schemeClr val="accent2"/>
                </a:solidFill>
              </a:rPr>
              <a:t>=</a:t>
            </a:r>
            <a:r>
              <a:rPr lang="en-US" sz="3600" dirty="0"/>
              <a:t> </a:t>
            </a:r>
            <a:r>
              <a:rPr lang="en-US" sz="3600" dirty="0">
                <a:solidFill>
                  <a:srgbClr val="00B050"/>
                </a:solidFill>
              </a:rPr>
              <a:t>expression</a:t>
            </a:r>
          </a:p>
        </p:txBody>
      </p:sp>
    </p:spTree>
    <p:extLst>
      <p:ext uri="{BB962C8B-B14F-4D97-AF65-F5344CB8AC3E}">
        <p14:creationId xmlns:p14="http://schemas.microsoft.com/office/powerpoint/2010/main" val="486253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E942-D48A-CF4F-BAD4-22FE8605A580}"/>
              </a:ext>
            </a:extLst>
          </p:cNvPr>
          <p:cNvSpPr>
            <a:spLocks noGrp="1"/>
          </p:cNvSpPr>
          <p:nvPr>
            <p:ph type="title"/>
          </p:nvPr>
        </p:nvSpPr>
        <p:spPr/>
        <p:txBody>
          <a:bodyPr>
            <a:normAutofit fontScale="90000"/>
          </a:bodyPr>
          <a:lstStyle/>
          <a:p>
            <a:r>
              <a:rPr lang="en-US" dirty="0"/>
              <a:t>Variable Names and Conventions</a:t>
            </a:r>
          </a:p>
        </p:txBody>
      </p:sp>
      <p:sp>
        <p:nvSpPr>
          <p:cNvPr id="3" name="Content Placeholder 2">
            <a:extLst>
              <a:ext uri="{FF2B5EF4-FFF2-40B4-BE49-F238E27FC236}">
                <a16:creationId xmlns:a16="http://schemas.microsoft.com/office/drawing/2014/main" id="{66A3DF1E-F240-BC41-B313-3625DDE1D979}"/>
              </a:ext>
            </a:extLst>
          </p:cNvPr>
          <p:cNvSpPr>
            <a:spLocks noGrp="1"/>
          </p:cNvSpPr>
          <p:nvPr>
            <p:ph idx="1"/>
          </p:nvPr>
        </p:nvSpPr>
        <p:spPr>
          <a:xfrm>
            <a:off x="692725" y="1662395"/>
            <a:ext cx="7495311" cy="4835479"/>
          </a:xfrm>
        </p:spPr>
        <p:txBody>
          <a:bodyPr>
            <a:normAutofit fontScale="92500" lnSpcReduction="10000"/>
          </a:bodyPr>
          <a:lstStyle/>
          <a:p>
            <a:r>
              <a:rPr lang="en-CA" dirty="0"/>
              <a:t>The rules for legal Python names:</a:t>
            </a:r>
          </a:p>
          <a:p>
            <a:pPr lvl="1"/>
            <a:r>
              <a:rPr lang="en-CA" dirty="0"/>
              <a:t>Names must start with a letter or _ (underscore)</a:t>
            </a:r>
          </a:p>
          <a:p>
            <a:pPr lvl="1"/>
            <a:r>
              <a:rPr lang="en-CA" dirty="0"/>
              <a:t>Names must contain only letters, digits, and _</a:t>
            </a:r>
          </a:p>
          <a:p>
            <a:pPr marL="457200" lvl="1" indent="0">
              <a:buNone/>
            </a:pPr>
            <a:endParaRPr lang="en-CA" dirty="0"/>
          </a:p>
          <a:p>
            <a:r>
              <a:rPr lang="en-CA" dirty="0"/>
              <a:t>In most situations, the convention is to use </a:t>
            </a:r>
            <a:r>
              <a:rPr lang="en-CA" dirty="0" err="1"/>
              <a:t>pothole_case</a:t>
            </a:r>
            <a:endParaRPr lang="en-CA" dirty="0"/>
          </a:p>
          <a:p>
            <a:pPr lvl="1"/>
            <a:r>
              <a:rPr lang="en-CA" dirty="0"/>
              <a:t>Lowercase letters with words separated by _ to improve readability</a:t>
            </a:r>
          </a:p>
          <a:p>
            <a:pPr lvl="1"/>
            <a:endParaRPr lang="en-CA" dirty="0"/>
          </a:p>
          <a:p>
            <a:r>
              <a:rPr lang="en-CA" dirty="0"/>
              <a:t>Try to add meaning where possible!</a:t>
            </a:r>
          </a:p>
          <a:p>
            <a:pPr lvl="1"/>
            <a:r>
              <a:rPr lang="en-CA" dirty="0"/>
              <a:t>Ex: </a:t>
            </a:r>
            <a:r>
              <a:rPr lang="en-CA" dirty="0" err="1"/>
              <a:t>gas_mileage</a:t>
            </a:r>
            <a:r>
              <a:rPr lang="en-CA" dirty="0"/>
              <a:t> and </a:t>
            </a:r>
            <a:r>
              <a:rPr lang="en-CA" dirty="0" err="1"/>
              <a:t>cost_per_litre</a:t>
            </a:r>
            <a:r>
              <a:rPr lang="en-CA" dirty="0"/>
              <a:t> instead of </a:t>
            </a:r>
            <a:r>
              <a:rPr lang="en-CA" dirty="0" err="1"/>
              <a:t>nomnom</a:t>
            </a:r>
            <a:r>
              <a:rPr lang="en-CA" dirty="0"/>
              <a:t> and </a:t>
            </a:r>
            <a:r>
              <a:rPr lang="en-CA" dirty="0" err="1"/>
              <a:t>nomnomnom</a:t>
            </a:r>
            <a:endParaRPr lang="en-CA" dirty="0"/>
          </a:p>
          <a:p>
            <a:pPr lvl="1"/>
            <a:r>
              <a:rPr lang="en-CA" dirty="0"/>
              <a:t>Save yourself when debugging &amp; put your TAs in a good mood when marking</a:t>
            </a:r>
          </a:p>
          <a:p>
            <a:pPr marL="457200" lvl="1" indent="0">
              <a:buNone/>
            </a:pPr>
            <a:endParaRPr lang="en-CA" dirty="0"/>
          </a:p>
          <a:p>
            <a:pPr lvl="1"/>
            <a:endParaRPr lang="en-CA" dirty="0"/>
          </a:p>
          <a:p>
            <a:endParaRPr lang="en-CA" dirty="0"/>
          </a:p>
          <a:p>
            <a:endParaRPr lang="en-CA" dirty="0"/>
          </a:p>
          <a:p>
            <a:pPr marL="0" indent="0">
              <a:buNone/>
            </a:pPr>
            <a:endParaRPr lang="en-US" dirty="0"/>
          </a:p>
        </p:txBody>
      </p:sp>
      <p:pic>
        <p:nvPicPr>
          <p:cNvPr id="3074" name="Picture 2" descr="PYTH-101 | Module 1: Variables and Data Types | Canadian Coding">
            <a:extLst>
              <a:ext uri="{FF2B5EF4-FFF2-40B4-BE49-F238E27FC236}">
                <a16:creationId xmlns:a16="http://schemas.microsoft.com/office/drawing/2014/main" id="{A76A5D48-C4E5-3E4C-A45F-EEFB6F394D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68591" y="1662395"/>
            <a:ext cx="3723409" cy="44680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6151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DCE54-7CA0-1E49-8EEC-D30CBA5675A9}"/>
              </a:ext>
            </a:extLst>
          </p:cNvPr>
          <p:cNvSpPr>
            <a:spLocks noGrp="1"/>
          </p:cNvSpPr>
          <p:nvPr>
            <p:ph type="title"/>
          </p:nvPr>
        </p:nvSpPr>
        <p:spPr/>
        <p:txBody>
          <a:bodyPr>
            <a:normAutofit fontScale="90000"/>
          </a:bodyPr>
          <a:lstStyle/>
          <a:p>
            <a:r>
              <a:rPr lang="en-US" dirty="0"/>
              <a:t>Memory Visualization Example</a:t>
            </a:r>
          </a:p>
        </p:txBody>
      </p:sp>
      <p:sp>
        <p:nvSpPr>
          <p:cNvPr id="3" name="Content Placeholder 2">
            <a:extLst>
              <a:ext uri="{FF2B5EF4-FFF2-40B4-BE49-F238E27FC236}">
                <a16:creationId xmlns:a16="http://schemas.microsoft.com/office/drawing/2014/main" id="{21212234-4498-B943-A764-C3AED38391FB}"/>
              </a:ext>
            </a:extLst>
          </p:cNvPr>
          <p:cNvSpPr>
            <a:spLocks noGrp="1"/>
          </p:cNvSpPr>
          <p:nvPr>
            <p:ph idx="1"/>
          </p:nvPr>
        </p:nvSpPr>
        <p:spPr/>
        <p:txBody>
          <a:bodyPr/>
          <a:lstStyle/>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a:t>
            </a:r>
            <a:r>
              <a:rPr lang="en-CA" dirty="0">
                <a:solidFill>
                  <a:schemeClr val="accent2"/>
                </a:solidFill>
                <a:latin typeface="Courier New"/>
                <a:cs typeface="Courier New"/>
              </a:rPr>
              <a:t> </a:t>
            </a:r>
            <a:r>
              <a:rPr lang="en-CA" spc="-15" dirty="0">
                <a:solidFill>
                  <a:schemeClr val="accent2"/>
                </a:solidFill>
                <a:latin typeface="Courier New"/>
                <a:cs typeface="Courier New"/>
              </a:rPr>
              <a:t>d</a:t>
            </a:r>
            <a:r>
              <a:rPr lang="en-CA" spc="-10" dirty="0">
                <a:solidFill>
                  <a:schemeClr val="accent2"/>
                </a:solidFill>
                <a:latin typeface="Courier New"/>
                <a:cs typeface="Courier New"/>
              </a:rPr>
              <a:t>i</a:t>
            </a:r>
            <a:r>
              <a:rPr lang="en-CA" dirty="0">
                <a:solidFill>
                  <a:schemeClr val="accent2"/>
                </a:solidFill>
                <a:latin typeface="Courier New"/>
                <a:cs typeface="Courier New"/>
              </a:rPr>
              <a:t>f</a:t>
            </a:r>
            <a:r>
              <a:rPr lang="en-CA" spc="-15" dirty="0">
                <a:solidFill>
                  <a:schemeClr val="accent2"/>
                </a:solidFill>
                <a:latin typeface="Courier New"/>
                <a:cs typeface="Courier New"/>
              </a:rPr>
              <a:t>f</a:t>
            </a:r>
            <a:r>
              <a:rPr lang="en-CA" spc="-10" dirty="0">
                <a:solidFill>
                  <a:schemeClr val="accent2"/>
                </a:solidFill>
                <a:latin typeface="Courier New"/>
                <a:cs typeface="Courier New"/>
              </a:rPr>
              <a:t>e</a:t>
            </a:r>
            <a:r>
              <a:rPr lang="en-CA" spc="-15" dirty="0">
                <a:solidFill>
                  <a:schemeClr val="accent2"/>
                </a:solidFill>
                <a:latin typeface="Courier New"/>
                <a:cs typeface="Courier New"/>
              </a:rPr>
              <a:t>r</a:t>
            </a:r>
            <a:r>
              <a:rPr lang="en-CA" spc="-10" dirty="0">
                <a:solidFill>
                  <a:schemeClr val="accent2"/>
                </a:solidFill>
                <a:latin typeface="Courier New"/>
                <a:cs typeface="Courier New"/>
              </a:rPr>
              <a:t>e</a:t>
            </a:r>
            <a:r>
              <a:rPr lang="en-CA" dirty="0">
                <a:solidFill>
                  <a:schemeClr val="accent2"/>
                </a:solidFill>
                <a:latin typeface="Courier New"/>
                <a:cs typeface="Courier New"/>
              </a:rPr>
              <a:t>n</a:t>
            </a:r>
            <a:r>
              <a:rPr lang="en-CA" spc="-15" dirty="0">
                <a:solidFill>
                  <a:schemeClr val="accent2"/>
                </a:solidFill>
                <a:latin typeface="Courier New"/>
                <a:cs typeface="Courier New"/>
              </a:rPr>
              <a:t>ce = 20</a:t>
            </a:r>
            <a:endParaRPr lang="en-CA" dirty="0">
              <a:solidFill>
                <a:schemeClr val="accent2"/>
              </a:solidFill>
              <a:latin typeface="Courier New"/>
              <a:cs typeface="Courier New"/>
            </a:endParaRPr>
          </a:p>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a:t>
            </a:r>
            <a:r>
              <a:rPr lang="en-CA" dirty="0">
                <a:solidFill>
                  <a:schemeClr val="accent2"/>
                </a:solidFill>
                <a:latin typeface="Courier New"/>
                <a:cs typeface="Courier New"/>
              </a:rPr>
              <a:t> </a:t>
            </a:r>
            <a:r>
              <a:rPr lang="en-CA" spc="-15" dirty="0">
                <a:solidFill>
                  <a:schemeClr val="accent2"/>
                </a:solidFill>
                <a:latin typeface="Courier New"/>
                <a:cs typeface="Courier New"/>
              </a:rPr>
              <a:t>d</a:t>
            </a:r>
            <a:r>
              <a:rPr lang="en-CA" spc="-10" dirty="0">
                <a:solidFill>
                  <a:schemeClr val="accent2"/>
                </a:solidFill>
                <a:latin typeface="Courier New"/>
                <a:cs typeface="Courier New"/>
              </a:rPr>
              <a:t>o</a:t>
            </a:r>
            <a:r>
              <a:rPr lang="en-CA" dirty="0">
                <a:solidFill>
                  <a:schemeClr val="accent2"/>
                </a:solidFill>
                <a:latin typeface="Courier New"/>
                <a:cs typeface="Courier New"/>
              </a:rPr>
              <a:t>u</a:t>
            </a:r>
            <a:r>
              <a:rPr lang="en-CA" spc="-15" dirty="0">
                <a:solidFill>
                  <a:schemeClr val="accent2"/>
                </a:solidFill>
                <a:latin typeface="Courier New"/>
                <a:cs typeface="Courier New"/>
              </a:rPr>
              <a:t>b</a:t>
            </a:r>
            <a:r>
              <a:rPr lang="en-CA" spc="-10" dirty="0">
                <a:solidFill>
                  <a:schemeClr val="accent2"/>
                </a:solidFill>
                <a:latin typeface="Courier New"/>
                <a:cs typeface="Courier New"/>
              </a:rPr>
              <a:t>le</a:t>
            </a:r>
            <a:r>
              <a:rPr lang="en-CA" dirty="0">
                <a:solidFill>
                  <a:schemeClr val="accent2"/>
                </a:solidFill>
                <a:latin typeface="Courier New"/>
                <a:cs typeface="Courier New"/>
              </a:rPr>
              <a:t> </a:t>
            </a:r>
            <a:r>
              <a:rPr lang="en-CA" spc="-10" dirty="0">
                <a:solidFill>
                  <a:schemeClr val="accent2"/>
                </a:solidFill>
                <a:latin typeface="Courier New"/>
                <a:cs typeface="Courier New"/>
              </a:rPr>
              <a:t>=</a:t>
            </a:r>
            <a:r>
              <a:rPr lang="en-CA" spc="10" dirty="0">
                <a:solidFill>
                  <a:schemeClr val="accent2"/>
                </a:solidFill>
                <a:latin typeface="Courier New"/>
                <a:cs typeface="Courier New"/>
              </a:rPr>
              <a:t> </a:t>
            </a:r>
            <a:r>
              <a:rPr lang="en-CA" spc="-10" dirty="0">
                <a:solidFill>
                  <a:schemeClr val="accent2"/>
                </a:solidFill>
                <a:latin typeface="Courier New"/>
                <a:cs typeface="Courier New"/>
              </a:rPr>
              <a:t>2 * difference</a:t>
            </a:r>
            <a:endParaRPr lang="en-CA" dirty="0">
              <a:solidFill>
                <a:schemeClr val="accent2"/>
              </a:solidFill>
              <a:latin typeface="Courier New"/>
              <a:cs typeface="Courier New"/>
            </a:endParaRPr>
          </a:p>
          <a:p>
            <a:pPr marL="0" indent="0">
              <a:lnSpc>
                <a:spcPct val="100000"/>
              </a:lnSpc>
              <a:buNone/>
            </a:pPr>
            <a:r>
              <a:rPr lang="en-CA" spc="-15" dirty="0">
                <a:solidFill>
                  <a:schemeClr val="accent2"/>
                </a:solidFill>
                <a:latin typeface="Courier New"/>
                <a:cs typeface="Courier New"/>
              </a:rPr>
              <a:t>&gt;&gt;</a:t>
            </a:r>
            <a:r>
              <a:rPr lang="en-CA" spc="-10" dirty="0">
                <a:solidFill>
                  <a:schemeClr val="accent2"/>
                </a:solidFill>
                <a:latin typeface="Courier New"/>
                <a:cs typeface="Courier New"/>
              </a:rPr>
              <a:t>&gt;</a:t>
            </a:r>
            <a:r>
              <a:rPr lang="en-CA" spc="-5" dirty="0">
                <a:solidFill>
                  <a:schemeClr val="accent2"/>
                </a:solidFill>
                <a:latin typeface="Courier New"/>
                <a:cs typeface="Courier New"/>
              </a:rPr>
              <a:t> </a:t>
            </a:r>
            <a:r>
              <a:rPr lang="en-CA" spc="-10" dirty="0">
                <a:solidFill>
                  <a:schemeClr val="accent2"/>
                </a:solidFill>
                <a:latin typeface="Courier New"/>
                <a:cs typeface="Courier New"/>
              </a:rPr>
              <a:t>d</a:t>
            </a:r>
            <a:r>
              <a:rPr lang="en-CA" spc="-15" dirty="0">
                <a:solidFill>
                  <a:schemeClr val="accent2"/>
                </a:solidFill>
                <a:latin typeface="Courier New"/>
                <a:cs typeface="Courier New"/>
              </a:rPr>
              <a:t>o</a:t>
            </a:r>
            <a:r>
              <a:rPr lang="en-CA" dirty="0">
                <a:solidFill>
                  <a:schemeClr val="accent2"/>
                </a:solidFill>
                <a:latin typeface="Courier New"/>
                <a:cs typeface="Courier New"/>
              </a:rPr>
              <a:t>u</a:t>
            </a:r>
            <a:r>
              <a:rPr lang="en-CA" spc="-15" dirty="0">
                <a:solidFill>
                  <a:schemeClr val="accent2"/>
                </a:solidFill>
                <a:latin typeface="Courier New"/>
                <a:cs typeface="Courier New"/>
              </a:rPr>
              <a:t>ble</a:t>
            </a:r>
            <a:endParaRPr lang="en-CA" dirty="0">
              <a:solidFill>
                <a:schemeClr val="accent2"/>
              </a:solidFill>
              <a:latin typeface="Courier New"/>
              <a:cs typeface="Courier New"/>
            </a:endParaRPr>
          </a:p>
          <a:p>
            <a:pPr marL="0" indent="0">
              <a:lnSpc>
                <a:spcPct val="100000"/>
              </a:lnSpc>
              <a:buNone/>
            </a:pPr>
            <a:r>
              <a:rPr lang="en-CA" spc="-10" dirty="0">
                <a:solidFill>
                  <a:schemeClr val="accent2"/>
                </a:solidFill>
                <a:latin typeface="Courier New"/>
                <a:cs typeface="Courier New"/>
              </a:rPr>
              <a:t>40</a:t>
            </a:r>
            <a:endParaRPr lang="en-CA" dirty="0">
              <a:solidFill>
                <a:schemeClr val="accent2"/>
              </a:solidFill>
              <a:latin typeface="Courier New"/>
              <a:cs typeface="Courier New"/>
            </a:endParaRPr>
          </a:p>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 difference = 5</a:t>
            </a:r>
            <a:endParaRPr lang="en-CA" dirty="0">
              <a:solidFill>
                <a:schemeClr val="accent2"/>
              </a:solidFill>
              <a:latin typeface="Courier New"/>
              <a:cs typeface="Courier New"/>
            </a:endParaRPr>
          </a:p>
          <a:p>
            <a:pPr marL="0" marR="134747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 double</a:t>
            </a:r>
          </a:p>
          <a:p>
            <a:pPr marL="0" marR="1347470" indent="0">
              <a:lnSpc>
                <a:spcPct val="100000"/>
              </a:lnSpc>
              <a:buNone/>
            </a:pPr>
            <a:r>
              <a:rPr lang="en-CA" spc="-10" dirty="0">
                <a:solidFill>
                  <a:schemeClr val="accent2"/>
                </a:solidFill>
                <a:latin typeface="Courier New"/>
                <a:cs typeface="Courier New"/>
              </a:rPr>
              <a:t>40</a:t>
            </a:r>
            <a:endParaRPr lang="en-CA" dirty="0">
              <a:solidFill>
                <a:schemeClr val="accent2"/>
              </a:solidFill>
              <a:latin typeface="Courier New"/>
              <a:cs typeface="Courier New"/>
            </a:endParaRPr>
          </a:p>
          <a:p>
            <a:endParaRPr lang="en-US" dirty="0"/>
          </a:p>
        </p:txBody>
      </p:sp>
    </p:spTree>
    <p:extLst>
      <p:ext uri="{BB962C8B-B14F-4D97-AF65-F5344CB8AC3E}">
        <p14:creationId xmlns:p14="http://schemas.microsoft.com/office/powerpoint/2010/main" val="7947064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DCE54-7CA0-1E49-8EEC-D30CBA5675A9}"/>
              </a:ext>
            </a:extLst>
          </p:cNvPr>
          <p:cNvSpPr>
            <a:spLocks noGrp="1"/>
          </p:cNvSpPr>
          <p:nvPr>
            <p:ph type="title"/>
          </p:nvPr>
        </p:nvSpPr>
        <p:spPr/>
        <p:txBody>
          <a:bodyPr>
            <a:normAutofit fontScale="90000"/>
          </a:bodyPr>
          <a:lstStyle/>
          <a:p>
            <a:r>
              <a:rPr lang="en-US" dirty="0"/>
              <a:t>Memory Visualization Example</a:t>
            </a:r>
          </a:p>
        </p:txBody>
      </p:sp>
      <p:sp>
        <p:nvSpPr>
          <p:cNvPr id="3" name="Content Placeholder 2">
            <a:extLst>
              <a:ext uri="{FF2B5EF4-FFF2-40B4-BE49-F238E27FC236}">
                <a16:creationId xmlns:a16="http://schemas.microsoft.com/office/drawing/2014/main" id="{21212234-4498-B943-A764-C3AED38391FB}"/>
              </a:ext>
            </a:extLst>
          </p:cNvPr>
          <p:cNvSpPr>
            <a:spLocks noGrp="1"/>
          </p:cNvSpPr>
          <p:nvPr>
            <p:ph idx="1"/>
          </p:nvPr>
        </p:nvSpPr>
        <p:spPr/>
        <p:txBody>
          <a:bodyPr/>
          <a:lstStyle/>
          <a:p>
            <a:pPr marL="0" indent="0">
              <a:lnSpc>
                <a:spcPct val="100000"/>
              </a:lnSpc>
              <a:buNone/>
            </a:pPr>
            <a:r>
              <a:rPr lang="en-CA" spc="-15" dirty="0">
                <a:solidFill>
                  <a:srgbClr val="00B050"/>
                </a:solidFill>
                <a:latin typeface="Courier New"/>
                <a:cs typeface="Courier New"/>
              </a:rPr>
              <a:t>&gt;</a:t>
            </a:r>
            <a:r>
              <a:rPr lang="en-CA" spc="-10" dirty="0">
                <a:solidFill>
                  <a:srgbClr val="00B050"/>
                </a:solidFill>
                <a:latin typeface="Courier New"/>
                <a:cs typeface="Courier New"/>
              </a:rPr>
              <a:t>&gt;&gt;</a:t>
            </a:r>
            <a:r>
              <a:rPr lang="en-CA" dirty="0">
                <a:solidFill>
                  <a:srgbClr val="00B050"/>
                </a:solidFill>
                <a:latin typeface="Courier New"/>
                <a:cs typeface="Courier New"/>
              </a:rPr>
              <a:t> </a:t>
            </a:r>
            <a:r>
              <a:rPr lang="en-CA" spc="-15" dirty="0">
                <a:solidFill>
                  <a:srgbClr val="00B050"/>
                </a:solidFill>
                <a:latin typeface="Courier New"/>
                <a:cs typeface="Courier New"/>
              </a:rPr>
              <a:t>d</a:t>
            </a:r>
            <a:r>
              <a:rPr lang="en-CA" spc="-10" dirty="0">
                <a:solidFill>
                  <a:srgbClr val="00B050"/>
                </a:solidFill>
                <a:latin typeface="Courier New"/>
                <a:cs typeface="Courier New"/>
              </a:rPr>
              <a:t>i</a:t>
            </a:r>
            <a:r>
              <a:rPr lang="en-CA" dirty="0">
                <a:solidFill>
                  <a:srgbClr val="00B050"/>
                </a:solidFill>
                <a:latin typeface="Courier New"/>
                <a:cs typeface="Courier New"/>
              </a:rPr>
              <a:t>f</a:t>
            </a:r>
            <a:r>
              <a:rPr lang="en-CA" spc="-15" dirty="0">
                <a:solidFill>
                  <a:srgbClr val="00B050"/>
                </a:solidFill>
                <a:latin typeface="Courier New"/>
                <a:cs typeface="Courier New"/>
              </a:rPr>
              <a:t>f</a:t>
            </a:r>
            <a:r>
              <a:rPr lang="en-CA" spc="-10" dirty="0">
                <a:solidFill>
                  <a:srgbClr val="00B050"/>
                </a:solidFill>
                <a:latin typeface="Courier New"/>
                <a:cs typeface="Courier New"/>
              </a:rPr>
              <a:t>e</a:t>
            </a:r>
            <a:r>
              <a:rPr lang="en-CA" spc="-15" dirty="0">
                <a:solidFill>
                  <a:srgbClr val="00B050"/>
                </a:solidFill>
                <a:latin typeface="Courier New"/>
                <a:cs typeface="Courier New"/>
              </a:rPr>
              <a:t>r</a:t>
            </a:r>
            <a:r>
              <a:rPr lang="en-CA" spc="-10" dirty="0">
                <a:solidFill>
                  <a:srgbClr val="00B050"/>
                </a:solidFill>
                <a:latin typeface="Courier New"/>
                <a:cs typeface="Courier New"/>
              </a:rPr>
              <a:t>e</a:t>
            </a:r>
            <a:r>
              <a:rPr lang="en-CA" dirty="0">
                <a:solidFill>
                  <a:srgbClr val="00B050"/>
                </a:solidFill>
                <a:latin typeface="Courier New"/>
                <a:cs typeface="Courier New"/>
              </a:rPr>
              <a:t>n</a:t>
            </a:r>
            <a:r>
              <a:rPr lang="en-CA" spc="-15" dirty="0">
                <a:solidFill>
                  <a:srgbClr val="00B050"/>
                </a:solidFill>
                <a:latin typeface="Courier New"/>
                <a:cs typeface="Courier New"/>
              </a:rPr>
              <a:t>ce = 20</a:t>
            </a:r>
            <a:endParaRPr lang="en-CA" dirty="0">
              <a:solidFill>
                <a:srgbClr val="00B050"/>
              </a:solidFill>
              <a:latin typeface="Courier New"/>
              <a:cs typeface="Courier New"/>
            </a:endParaRPr>
          </a:p>
          <a:p>
            <a:pPr marL="0" indent="0">
              <a:lnSpc>
                <a:spcPct val="100000"/>
              </a:lnSpc>
              <a:buNone/>
            </a:pPr>
            <a:r>
              <a:rPr lang="en-CA" spc="-15" dirty="0">
                <a:solidFill>
                  <a:schemeClr val="accent1"/>
                </a:solidFill>
                <a:latin typeface="Courier New"/>
                <a:cs typeface="Courier New"/>
              </a:rPr>
              <a:t>&gt;</a:t>
            </a:r>
            <a:r>
              <a:rPr lang="en-CA" spc="-10" dirty="0">
                <a:solidFill>
                  <a:schemeClr val="accent1"/>
                </a:solidFill>
                <a:latin typeface="Courier New"/>
                <a:cs typeface="Courier New"/>
              </a:rPr>
              <a:t>&gt;&gt;</a:t>
            </a:r>
            <a:r>
              <a:rPr lang="en-CA" dirty="0">
                <a:solidFill>
                  <a:schemeClr val="accent1"/>
                </a:solidFill>
                <a:latin typeface="Courier New"/>
                <a:cs typeface="Courier New"/>
              </a:rPr>
              <a:t> </a:t>
            </a:r>
            <a:r>
              <a:rPr lang="en-CA" spc="-15" dirty="0">
                <a:solidFill>
                  <a:schemeClr val="accent1"/>
                </a:solidFill>
                <a:latin typeface="Courier New"/>
                <a:cs typeface="Courier New"/>
              </a:rPr>
              <a:t>d</a:t>
            </a:r>
            <a:r>
              <a:rPr lang="en-CA" spc="-10" dirty="0">
                <a:solidFill>
                  <a:schemeClr val="accent1"/>
                </a:solidFill>
                <a:latin typeface="Courier New"/>
                <a:cs typeface="Courier New"/>
              </a:rPr>
              <a:t>o</a:t>
            </a:r>
            <a:r>
              <a:rPr lang="en-CA" dirty="0">
                <a:solidFill>
                  <a:schemeClr val="accent1"/>
                </a:solidFill>
                <a:latin typeface="Courier New"/>
                <a:cs typeface="Courier New"/>
              </a:rPr>
              <a:t>u</a:t>
            </a:r>
            <a:r>
              <a:rPr lang="en-CA" spc="-15" dirty="0">
                <a:solidFill>
                  <a:schemeClr val="accent1"/>
                </a:solidFill>
                <a:latin typeface="Courier New"/>
                <a:cs typeface="Courier New"/>
              </a:rPr>
              <a:t>b</a:t>
            </a:r>
            <a:r>
              <a:rPr lang="en-CA" spc="-10" dirty="0">
                <a:solidFill>
                  <a:schemeClr val="accent1"/>
                </a:solidFill>
                <a:latin typeface="Courier New"/>
                <a:cs typeface="Courier New"/>
              </a:rPr>
              <a:t>le</a:t>
            </a:r>
            <a:r>
              <a:rPr lang="en-CA" dirty="0">
                <a:solidFill>
                  <a:schemeClr val="accent1"/>
                </a:solidFill>
                <a:latin typeface="Courier New"/>
                <a:cs typeface="Courier New"/>
              </a:rPr>
              <a:t> </a:t>
            </a:r>
            <a:r>
              <a:rPr lang="en-CA" spc="-10" dirty="0">
                <a:solidFill>
                  <a:schemeClr val="accent1"/>
                </a:solidFill>
                <a:latin typeface="Courier New"/>
                <a:cs typeface="Courier New"/>
              </a:rPr>
              <a:t>=</a:t>
            </a:r>
            <a:r>
              <a:rPr lang="en-CA" spc="10" dirty="0">
                <a:solidFill>
                  <a:schemeClr val="accent1"/>
                </a:solidFill>
                <a:latin typeface="Courier New"/>
                <a:cs typeface="Courier New"/>
              </a:rPr>
              <a:t> </a:t>
            </a:r>
            <a:r>
              <a:rPr lang="en-CA" spc="-10" dirty="0">
                <a:solidFill>
                  <a:schemeClr val="accent1"/>
                </a:solidFill>
                <a:latin typeface="Courier New"/>
                <a:cs typeface="Courier New"/>
              </a:rPr>
              <a:t>2 * difference</a:t>
            </a:r>
            <a:endParaRPr lang="en-CA" dirty="0">
              <a:solidFill>
                <a:schemeClr val="accent1"/>
              </a:solidFill>
              <a:latin typeface="Courier New"/>
              <a:cs typeface="Courier New"/>
            </a:endParaRPr>
          </a:p>
          <a:p>
            <a:pPr marL="0" indent="0">
              <a:lnSpc>
                <a:spcPct val="100000"/>
              </a:lnSpc>
              <a:buNone/>
            </a:pPr>
            <a:r>
              <a:rPr lang="en-CA" spc="-15" dirty="0">
                <a:solidFill>
                  <a:schemeClr val="accent1"/>
                </a:solidFill>
                <a:latin typeface="Courier New"/>
                <a:cs typeface="Courier New"/>
              </a:rPr>
              <a:t>&gt;&gt;</a:t>
            </a:r>
            <a:r>
              <a:rPr lang="en-CA" spc="-10" dirty="0">
                <a:solidFill>
                  <a:schemeClr val="accent1"/>
                </a:solidFill>
                <a:latin typeface="Courier New"/>
                <a:cs typeface="Courier New"/>
              </a:rPr>
              <a:t>&gt;</a:t>
            </a:r>
            <a:r>
              <a:rPr lang="en-CA" spc="-5" dirty="0">
                <a:solidFill>
                  <a:schemeClr val="accent1"/>
                </a:solidFill>
                <a:latin typeface="Courier New"/>
                <a:cs typeface="Courier New"/>
              </a:rPr>
              <a:t> </a:t>
            </a:r>
            <a:r>
              <a:rPr lang="en-CA" spc="-10" dirty="0">
                <a:solidFill>
                  <a:schemeClr val="accent1"/>
                </a:solidFill>
                <a:latin typeface="Courier New"/>
                <a:cs typeface="Courier New"/>
              </a:rPr>
              <a:t>d</a:t>
            </a:r>
            <a:r>
              <a:rPr lang="en-CA" spc="-15" dirty="0">
                <a:solidFill>
                  <a:schemeClr val="accent1"/>
                </a:solidFill>
                <a:latin typeface="Courier New"/>
                <a:cs typeface="Courier New"/>
              </a:rPr>
              <a:t>o</a:t>
            </a:r>
            <a:r>
              <a:rPr lang="en-CA" dirty="0">
                <a:solidFill>
                  <a:schemeClr val="accent1"/>
                </a:solidFill>
                <a:latin typeface="Courier New"/>
                <a:cs typeface="Courier New"/>
              </a:rPr>
              <a:t>u</a:t>
            </a:r>
            <a:r>
              <a:rPr lang="en-CA" spc="-15" dirty="0">
                <a:solidFill>
                  <a:schemeClr val="accent1"/>
                </a:solidFill>
                <a:latin typeface="Courier New"/>
                <a:cs typeface="Courier New"/>
              </a:rPr>
              <a:t>ble</a:t>
            </a:r>
            <a:endParaRPr lang="en-CA" dirty="0">
              <a:solidFill>
                <a:schemeClr val="accent1"/>
              </a:solidFill>
              <a:latin typeface="Courier New"/>
              <a:cs typeface="Courier New"/>
            </a:endParaRPr>
          </a:p>
          <a:p>
            <a:pPr marL="0" indent="0">
              <a:lnSpc>
                <a:spcPct val="100000"/>
              </a:lnSpc>
              <a:buNone/>
            </a:pPr>
            <a:r>
              <a:rPr lang="en-CA" spc="-10" dirty="0">
                <a:solidFill>
                  <a:schemeClr val="accent1"/>
                </a:solidFill>
                <a:latin typeface="Courier New"/>
                <a:cs typeface="Courier New"/>
              </a:rPr>
              <a:t>40</a:t>
            </a:r>
            <a:endParaRPr lang="en-CA" dirty="0">
              <a:solidFill>
                <a:schemeClr val="accent1"/>
              </a:solidFill>
              <a:latin typeface="Courier New"/>
              <a:cs typeface="Courier New"/>
            </a:endParaRPr>
          </a:p>
          <a:p>
            <a:pPr marL="0" indent="0">
              <a:lnSpc>
                <a:spcPct val="100000"/>
              </a:lnSpc>
              <a:buNone/>
            </a:pPr>
            <a:r>
              <a:rPr lang="en-CA" spc="-15" dirty="0">
                <a:solidFill>
                  <a:schemeClr val="accent1"/>
                </a:solidFill>
                <a:latin typeface="Courier New"/>
                <a:cs typeface="Courier New"/>
              </a:rPr>
              <a:t>&gt;</a:t>
            </a:r>
            <a:r>
              <a:rPr lang="en-CA" spc="-10" dirty="0">
                <a:solidFill>
                  <a:schemeClr val="accent1"/>
                </a:solidFill>
                <a:latin typeface="Courier New"/>
                <a:cs typeface="Courier New"/>
              </a:rPr>
              <a:t>&gt;&gt; difference = 5</a:t>
            </a:r>
            <a:endParaRPr lang="en-CA" dirty="0">
              <a:solidFill>
                <a:schemeClr val="accent1"/>
              </a:solidFill>
              <a:latin typeface="Courier New"/>
              <a:cs typeface="Courier New"/>
            </a:endParaRPr>
          </a:p>
          <a:p>
            <a:pPr marL="0" marR="1347470" indent="0">
              <a:lnSpc>
                <a:spcPct val="100000"/>
              </a:lnSpc>
              <a:buNone/>
            </a:pPr>
            <a:r>
              <a:rPr lang="en-CA" spc="-15" dirty="0">
                <a:solidFill>
                  <a:schemeClr val="accent1"/>
                </a:solidFill>
                <a:latin typeface="Courier New"/>
                <a:cs typeface="Courier New"/>
              </a:rPr>
              <a:t>&gt;</a:t>
            </a:r>
            <a:r>
              <a:rPr lang="en-CA" spc="-10" dirty="0">
                <a:solidFill>
                  <a:schemeClr val="accent1"/>
                </a:solidFill>
                <a:latin typeface="Courier New"/>
                <a:cs typeface="Courier New"/>
              </a:rPr>
              <a:t>&gt;&gt; double</a:t>
            </a:r>
          </a:p>
          <a:p>
            <a:pPr marL="0" marR="1347470" indent="0">
              <a:lnSpc>
                <a:spcPct val="100000"/>
              </a:lnSpc>
              <a:buNone/>
            </a:pPr>
            <a:r>
              <a:rPr lang="en-CA" spc="-10" dirty="0">
                <a:solidFill>
                  <a:schemeClr val="accent1"/>
                </a:solidFill>
                <a:latin typeface="Courier New"/>
                <a:cs typeface="Courier New"/>
              </a:rPr>
              <a:t>40</a:t>
            </a:r>
            <a:endParaRPr lang="en-CA" dirty="0">
              <a:solidFill>
                <a:schemeClr val="accent1"/>
              </a:solidFill>
              <a:latin typeface="Courier New"/>
              <a:cs typeface="Courier New"/>
            </a:endParaRPr>
          </a:p>
          <a:p>
            <a:endParaRPr lang="en-US" dirty="0"/>
          </a:p>
        </p:txBody>
      </p:sp>
      <p:sp>
        <p:nvSpPr>
          <p:cNvPr id="4" name="object 7">
            <a:extLst>
              <a:ext uri="{FF2B5EF4-FFF2-40B4-BE49-F238E27FC236}">
                <a16:creationId xmlns:a16="http://schemas.microsoft.com/office/drawing/2014/main" id="{E7595D1E-2AA1-F44B-B840-7D236873C781}"/>
              </a:ext>
            </a:extLst>
          </p:cNvPr>
          <p:cNvSpPr txBox="1"/>
          <p:nvPr/>
        </p:nvSpPr>
        <p:spPr>
          <a:xfrm>
            <a:off x="5496671" y="3104691"/>
            <a:ext cx="6411309" cy="1481175"/>
          </a:xfrm>
          <a:prstGeom prst="rect">
            <a:avLst/>
          </a:prstGeom>
        </p:spPr>
        <p:txBody>
          <a:bodyPr vert="horz" wrap="square" lIns="0" tIns="0" rIns="0" bIns="0" rtlCol="0">
            <a:spAutoFit/>
          </a:bodyPr>
          <a:lstStyle/>
          <a:p>
            <a:pPr marL="355600" indent="-342900">
              <a:lnSpc>
                <a:spcPct val="100000"/>
              </a:lnSpc>
              <a:buFont typeface="Times New Roman"/>
              <a:buAutoNum type="arabicPeriod"/>
              <a:tabLst>
                <a:tab pos="355600" algn="l"/>
              </a:tabLst>
            </a:pPr>
            <a:r>
              <a:rPr sz="1800" spc="5" dirty="0">
                <a:solidFill>
                  <a:srgbClr val="F7F7F7"/>
                </a:solidFill>
                <a:latin typeface="Segoe UI" panose="020B0502040204020203" pitchFamily="34" charset="0"/>
                <a:cs typeface="Segoe UI" panose="020B0502040204020203" pitchFamily="34" charset="0"/>
              </a:rPr>
              <a:t>E</a:t>
            </a:r>
            <a:r>
              <a:rPr sz="1800" dirty="0">
                <a:solidFill>
                  <a:srgbClr val="F7F7F7"/>
                </a:solidFill>
                <a:latin typeface="Segoe UI" panose="020B0502040204020203" pitchFamily="34" charset="0"/>
                <a:cs typeface="Segoe UI" panose="020B0502040204020203" pitchFamily="34" charset="0"/>
              </a:rPr>
              <a:t>v</a:t>
            </a:r>
            <a:r>
              <a:rPr sz="1800" spc="5" dirty="0">
                <a:solidFill>
                  <a:srgbClr val="F7F7F7"/>
                </a:solidFill>
                <a:latin typeface="Segoe UI" panose="020B0502040204020203" pitchFamily="34" charset="0"/>
                <a:cs typeface="Segoe UI" panose="020B0502040204020203" pitchFamily="34" charset="0"/>
              </a:rPr>
              <a:t>a</a:t>
            </a:r>
            <a:r>
              <a:rPr sz="1800" dirty="0">
                <a:solidFill>
                  <a:srgbClr val="F7F7F7"/>
                </a:solidFill>
                <a:latin typeface="Segoe UI" panose="020B0502040204020203" pitchFamily="34" charset="0"/>
                <a:cs typeface="Segoe UI" panose="020B0502040204020203" pitchFamily="34" charset="0"/>
              </a:rPr>
              <a:t>luate</a:t>
            </a:r>
            <a:r>
              <a:rPr sz="1800" spc="195"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t</a:t>
            </a:r>
            <a:r>
              <a:rPr sz="1800" spc="-10" dirty="0">
                <a:solidFill>
                  <a:srgbClr val="F7F7F7"/>
                </a:solidFill>
                <a:latin typeface="Segoe UI" panose="020B0502040204020203" pitchFamily="34" charset="0"/>
                <a:cs typeface="Segoe UI" panose="020B0502040204020203" pitchFamily="34" charset="0"/>
              </a:rPr>
              <a:t>h</a:t>
            </a:r>
            <a:r>
              <a:rPr sz="1800" dirty="0">
                <a:solidFill>
                  <a:srgbClr val="F7F7F7"/>
                </a:solidFill>
                <a:latin typeface="Segoe UI" panose="020B0502040204020203" pitchFamily="34" charset="0"/>
                <a:cs typeface="Segoe UI" panose="020B0502040204020203" pitchFamily="34" charset="0"/>
              </a:rPr>
              <a:t>e</a:t>
            </a:r>
            <a:r>
              <a:rPr sz="1800" spc="20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e</a:t>
            </a:r>
            <a:r>
              <a:rPr sz="1800" spc="-10" dirty="0">
                <a:solidFill>
                  <a:srgbClr val="F7F7F7"/>
                </a:solidFill>
                <a:latin typeface="Segoe UI" panose="020B0502040204020203" pitchFamily="34" charset="0"/>
                <a:cs typeface="Segoe UI" panose="020B0502040204020203" pitchFamily="34" charset="0"/>
              </a:rPr>
              <a:t>x</a:t>
            </a:r>
            <a:r>
              <a:rPr sz="1800" dirty="0">
                <a:solidFill>
                  <a:srgbClr val="F7F7F7"/>
                </a:solidFill>
                <a:latin typeface="Segoe UI" panose="020B0502040204020203" pitchFamily="34" charset="0"/>
                <a:cs typeface="Segoe UI" panose="020B0502040204020203" pitchFamily="34" charset="0"/>
              </a:rPr>
              <a:t>pres</a:t>
            </a:r>
            <a:r>
              <a:rPr sz="1800" spc="-10" dirty="0">
                <a:solidFill>
                  <a:srgbClr val="F7F7F7"/>
                </a:solidFill>
                <a:latin typeface="Segoe UI" panose="020B0502040204020203" pitchFamily="34" charset="0"/>
                <a:cs typeface="Segoe UI" panose="020B0502040204020203" pitchFamily="34" charset="0"/>
              </a:rPr>
              <a:t>s</a:t>
            </a:r>
            <a:r>
              <a:rPr sz="1800" dirty="0">
                <a:solidFill>
                  <a:srgbClr val="F7F7F7"/>
                </a:solidFill>
                <a:latin typeface="Segoe UI" panose="020B0502040204020203" pitchFamily="34" charset="0"/>
                <a:cs typeface="Segoe UI" panose="020B0502040204020203" pitchFamily="34" charset="0"/>
              </a:rPr>
              <a:t>ion</a:t>
            </a:r>
            <a:r>
              <a:rPr sz="1800" spc="215"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on</a:t>
            </a:r>
            <a:r>
              <a:rPr sz="1800" spc="195"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the</a:t>
            </a:r>
            <a:r>
              <a:rPr sz="1800" spc="19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right</a:t>
            </a:r>
            <a:r>
              <a:rPr sz="1800" spc="204"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of</a:t>
            </a:r>
            <a:r>
              <a:rPr sz="1800" spc="195"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the</a:t>
            </a:r>
            <a:r>
              <a:rPr lang="en-US" sz="180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a:t>
            </a:r>
            <a:r>
              <a:rPr lang="en-US"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sig</a:t>
            </a:r>
            <a:r>
              <a:rPr sz="1800" spc="-5" dirty="0">
                <a:solidFill>
                  <a:srgbClr val="F7F7F7"/>
                </a:solidFill>
                <a:latin typeface="Segoe UI" panose="020B0502040204020203" pitchFamily="34" charset="0"/>
                <a:cs typeface="Segoe UI" panose="020B0502040204020203" pitchFamily="34" charset="0"/>
              </a:rPr>
              <a:t>n</a:t>
            </a:r>
            <a:r>
              <a:rPr lang="en-US" spc="-5" dirty="0">
                <a:solidFill>
                  <a:srgbClr val="F7F7F7"/>
                </a:solidFill>
                <a:latin typeface="Segoe UI" panose="020B0502040204020203" pitchFamily="34" charset="0"/>
                <a:cs typeface="Segoe UI" panose="020B0502040204020203" pitchFamily="34" charset="0"/>
              </a:rPr>
              <a:t> -&gt;</a:t>
            </a:r>
            <a:r>
              <a:rPr lang="en-US" sz="180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2</a:t>
            </a:r>
            <a:r>
              <a:rPr sz="1800" spc="-15" dirty="0">
                <a:solidFill>
                  <a:srgbClr val="F7F7F7"/>
                </a:solidFill>
                <a:latin typeface="Segoe UI" panose="020B0502040204020203" pitchFamily="34" charset="0"/>
                <a:cs typeface="Segoe UI" panose="020B0502040204020203" pitchFamily="34" charset="0"/>
              </a:rPr>
              <a:t>0</a:t>
            </a:r>
            <a:r>
              <a:rPr sz="1800" dirty="0">
                <a:solidFill>
                  <a:srgbClr val="F7F7F7"/>
                </a:solidFill>
                <a:latin typeface="Segoe UI" panose="020B0502040204020203" pitchFamily="34" charset="0"/>
                <a:cs typeface="Segoe UI" panose="020B0502040204020203" pitchFamily="34" charset="0"/>
              </a:rPr>
              <a:t>.	</a:t>
            </a:r>
            <a:endParaRPr lang="en-US" sz="1800" dirty="0">
              <a:solidFill>
                <a:srgbClr val="F7F7F7"/>
              </a:solidFill>
              <a:latin typeface="Segoe UI" panose="020B0502040204020203" pitchFamily="34" charset="0"/>
              <a:cs typeface="Segoe UI" panose="020B0502040204020203" pitchFamily="34" charset="0"/>
            </a:endParaRPr>
          </a:p>
          <a:p>
            <a:pPr marL="355600">
              <a:lnSpc>
                <a:spcPts val="2100"/>
              </a:lnSpc>
              <a:tabLst>
                <a:tab pos="613410" algn="l"/>
                <a:tab pos="1186180" algn="l"/>
                <a:tab pos="1598930" algn="l"/>
                <a:tab pos="2131060" algn="l"/>
                <a:tab pos="3085465" algn="l"/>
                <a:tab pos="3492500" algn="l"/>
                <a:tab pos="4116070" algn="l"/>
              </a:tabLst>
            </a:pPr>
            <a:r>
              <a:rPr sz="1800" dirty="0">
                <a:solidFill>
                  <a:srgbClr val="F7F7F7"/>
                </a:solidFill>
                <a:latin typeface="Segoe UI" panose="020B0502040204020203" pitchFamily="34" charset="0"/>
                <a:cs typeface="Segoe UI" panose="020B0502040204020203" pitchFamily="34" charset="0"/>
              </a:rPr>
              <a:t>T</a:t>
            </a:r>
            <a:r>
              <a:rPr sz="1800" spc="-10" dirty="0">
                <a:solidFill>
                  <a:srgbClr val="F7F7F7"/>
                </a:solidFill>
                <a:latin typeface="Segoe UI" panose="020B0502040204020203" pitchFamily="34" charset="0"/>
                <a:cs typeface="Segoe UI" panose="020B0502040204020203" pitchFamily="34" charset="0"/>
              </a:rPr>
              <a:t>hi</a:t>
            </a:r>
            <a:r>
              <a:rPr sz="1800" dirty="0">
                <a:solidFill>
                  <a:srgbClr val="F7F7F7"/>
                </a:solidFill>
                <a:latin typeface="Segoe UI" panose="020B0502040204020203" pitchFamily="34" charset="0"/>
                <a:cs typeface="Segoe UI" panose="020B0502040204020203" pitchFamily="34" charset="0"/>
              </a:rPr>
              <a:t>s</a:t>
            </a:r>
            <a:r>
              <a:rPr lang="en-US"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produces</a:t>
            </a:r>
            <a:r>
              <a:rPr lang="en-US"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the</a:t>
            </a:r>
            <a:r>
              <a:rPr lang="en-US"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va</a:t>
            </a:r>
            <a:r>
              <a:rPr sz="1800" spc="5" dirty="0">
                <a:solidFill>
                  <a:srgbClr val="F7F7F7"/>
                </a:solidFill>
                <a:latin typeface="Segoe UI" panose="020B0502040204020203" pitchFamily="34" charset="0"/>
                <a:cs typeface="Segoe UI" panose="020B0502040204020203" pitchFamily="34" charset="0"/>
              </a:rPr>
              <a:t>l</a:t>
            </a:r>
            <a:r>
              <a:rPr sz="1800" dirty="0">
                <a:solidFill>
                  <a:srgbClr val="F7F7F7"/>
                </a:solidFill>
                <a:latin typeface="Segoe UI" panose="020B0502040204020203" pitchFamily="34" charset="0"/>
                <a:cs typeface="Segoe UI" panose="020B0502040204020203" pitchFamily="34" charset="0"/>
              </a:rPr>
              <a:t>ue</a:t>
            </a:r>
            <a:r>
              <a:rPr lang="en-US"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20,</a:t>
            </a:r>
            <a:r>
              <a:rPr lang="en-US" sz="180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whi</a:t>
            </a:r>
            <a:r>
              <a:rPr sz="1800" spc="5" dirty="0">
                <a:solidFill>
                  <a:srgbClr val="F7F7F7"/>
                </a:solidFill>
                <a:latin typeface="Segoe UI" panose="020B0502040204020203" pitchFamily="34" charset="0"/>
                <a:cs typeface="Segoe UI" panose="020B0502040204020203" pitchFamily="34" charset="0"/>
              </a:rPr>
              <a:t>c</a:t>
            </a:r>
            <a:r>
              <a:rPr sz="1800" dirty="0">
                <a:solidFill>
                  <a:srgbClr val="F7F7F7"/>
                </a:solidFill>
                <a:latin typeface="Segoe UI" panose="020B0502040204020203" pitchFamily="34" charset="0"/>
                <a:cs typeface="Segoe UI" panose="020B0502040204020203" pitchFamily="34" charset="0"/>
              </a:rPr>
              <a:t>h</a:t>
            </a:r>
            <a:r>
              <a:rPr sz="1800" spc="-15"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we’ll</a:t>
            </a:r>
            <a:r>
              <a:rPr sz="1800" spc="-5" dirty="0">
                <a:solidFill>
                  <a:srgbClr val="F7F7F7"/>
                </a:solidFill>
                <a:latin typeface="Segoe UI" panose="020B0502040204020203" pitchFamily="34" charset="0"/>
                <a:cs typeface="Segoe UI" panose="020B0502040204020203" pitchFamily="34" charset="0"/>
              </a:rPr>
              <a:t> pu</a:t>
            </a:r>
            <a:r>
              <a:rPr sz="1800" dirty="0">
                <a:solidFill>
                  <a:srgbClr val="F7F7F7"/>
                </a:solidFill>
                <a:latin typeface="Segoe UI" panose="020B0502040204020203" pitchFamily="34" charset="0"/>
                <a:cs typeface="Segoe UI" panose="020B0502040204020203" pitchFamily="34" charset="0"/>
              </a:rPr>
              <a:t>t</a:t>
            </a:r>
            <a:r>
              <a:rPr sz="1800" spc="-5"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at</a:t>
            </a:r>
            <a:r>
              <a:rPr sz="1800" spc="-5" dirty="0">
                <a:solidFill>
                  <a:srgbClr val="F7F7F7"/>
                </a:solidFill>
                <a:latin typeface="Segoe UI" panose="020B0502040204020203" pitchFamily="34" charset="0"/>
                <a:cs typeface="Segoe UI" panose="020B0502040204020203" pitchFamily="34" charset="0"/>
              </a:rPr>
              <a:t> </a:t>
            </a:r>
            <a:r>
              <a:rPr sz="1800" spc="-10" dirty="0">
                <a:solidFill>
                  <a:srgbClr val="F7F7F7"/>
                </a:solidFill>
                <a:latin typeface="Segoe UI" panose="020B0502040204020203" pitchFamily="34" charset="0"/>
                <a:cs typeface="Segoe UI" panose="020B0502040204020203" pitchFamily="34" charset="0"/>
              </a:rPr>
              <a:t>m</a:t>
            </a:r>
            <a:r>
              <a:rPr sz="1800" dirty="0">
                <a:solidFill>
                  <a:srgbClr val="F7F7F7"/>
                </a:solidFill>
                <a:latin typeface="Segoe UI" panose="020B0502040204020203" pitchFamily="34" charset="0"/>
                <a:cs typeface="Segoe UI" panose="020B0502040204020203" pitchFamily="34" charset="0"/>
              </a:rPr>
              <a:t>e</a:t>
            </a:r>
            <a:r>
              <a:rPr sz="1800" spc="-10" dirty="0">
                <a:solidFill>
                  <a:srgbClr val="F7F7F7"/>
                </a:solidFill>
                <a:latin typeface="Segoe UI" panose="020B0502040204020203" pitchFamily="34" charset="0"/>
                <a:cs typeface="Segoe UI" panose="020B0502040204020203" pitchFamily="34" charset="0"/>
              </a:rPr>
              <a:t>m</a:t>
            </a:r>
            <a:r>
              <a:rPr sz="1800" dirty="0">
                <a:solidFill>
                  <a:srgbClr val="F7F7F7"/>
                </a:solidFill>
                <a:latin typeface="Segoe UI" panose="020B0502040204020203" pitchFamily="34" charset="0"/>
                <a:cs typeface="Segoe UI" panose="020B0502040204020203" pitchFamily="34" charset="0"/>
              </a:rPr>
              <a:t>ory</a:t>
            </a:r>
            <a:r>
              <a:rPr sz="1800" spc="1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address</a:t>
            </a:r>
            <a:r>
              <a:rPr sz="1800" spc="-15" dirty="0">
                <a:solidFill>
                  <a:srgbClr val="F7F7F7"/>
                </a:solidFill>
                <a:latin typeface="Segoe UI" panose="020B0502040204020203" pitchFamily="34" charset="0"/>
                <a:cs typeface="Segoe UI" panose="020B0502040204020203" pitchFamily="34" charset="0"/>
              </a:rPr>
              <a:t> </a:t>
            </a:r>
            <a:r>
              <a:rPr sz="1800" spc="-5" dirty="0">
                <a:solidFill>
                  <a:srgbClr val="F7F7F7"/>
                </a:solidFill>
                <a:latin typeface="Segoe UI" panose="020B0502040204020203" pitchFamily="34" charset="0"/>
                <a:cs typeface="Segoe UI" panose="020B0502040204020203" pitchFamily="34" charset="0"/>
              </a:rPr>
              <a:t>i</a:t>
            </a:r>
            <a:r>
              <a:rPr sz="1800" dirty="0">
                <a:solidFill>
                  <a:srgbClr val="F7F7F7"/>
                </a:solidFill>
                <a:latin typeface="Segoe UI" panose="020B0502040204020203" pitchFamily="34" charset="0"/>
                <a:cs typeface="Segoe UI" panose="020B0502040204020203" pitchFamily="34" charset="0"/>
              </a:rPr>
              <a:t>d</a:t>
            </a:r>
            <a:r>
              <a:rPr sz="1800" spc="-5" dirty="0">
                <a:solidFill>
                  <a:srgbClr val="F7F7F7"/>
                </a:solidFill>
                <a:latin typeface="Segoe UI" panose="020B0502040204020203" pitchFamily="34" charset="0"/>
                <a:cs typeface="Segoe UI" panose="020B0502040204020203" pitchFamily="34" charset="0"/>
              </a:rPr>
              <a:t>1</a:t>
            </a:r>
            <a:r>
              <a:rPr sz="1800" dirty="0">
                <a:solidFill>
                  <a:srgbClr val="F7F7F7"/>
                </a:solidFill>
                <a:latin typeface="Segoe UI" panose="020B0502040204020203" pitchFamily="34" charset="0"/>
                <a:cs typeface="Segoe UI" panose="020B0502040204020203" pitchFamily="34" charset="0"/>
              </a:rPr>
              <a:t>.</a:t>
            </a:r>
          </a:p>
          <a:p>
            <a:pPr marL="355600" marR="5080" indent="-342900" algn="just">
              <a:lnSpc>
                <a:spcPct val="97200"/>
              </a:lnSpc>
              <a:spcBef>
                <a:spcPts val="985"/>
              </a:spcBef>
              <a:buFont typeface="Times New Roman"/>
              <a:buAutoNum type="arabicPeriod" startAt="2"/>
              <a:tabLst>
                <a:tab pos="355600" algn="l"/>
              </a:tabLst>
            </a:pPr>
            <a:r>
              <a:rPr sz="1800" dirty="0">
                <a:solidFill>
                  <a:srgbClr val="F7F7F7"/>
                </a:solidFill>
                <a:latin typeface="Segoe UI" panose="020B0502040204020203" pitchFamily="34" charset="0"/>
                <a:cs typeface="Segoe UI" panose="020B0502040204020203" pitchFamily="34" charset="0"/>
              </a:rPr>
              <a:t>Make</a:t>
            </a:r>
            <a:r>
              <a:rPr sz="1800" spc="13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the</a:t>
            </a:r>
            <a:r>
              <a:rPr sz="1800" spc="13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va</a:t>
            </a:r>
            <a:r>
              <a:rPr sz="1800" spc="-10" dirty="0">
                <a:solidFill>
                  <a:srgbClr val="F7F7F7"/>
                </a:solidFill>
                <a:latin typeface="Segoe UI" panose="020B0502040204020203" pitchFamily="34" charset="0"/>
                <a:cs typeface="Segoe UI" panose="020B0502040204020203" pitchFamily="34" charset="0"/>
              </a:rPr>
              <a:t>r</a:t>
            </a:r>
            <a:r>
              <a:rPr sz="1800" dirty="0">
                <a:solidFill>
                  <a:srgbClr val="F7F7F7"/>
                </a:solidFill>
                <a:latin typeface="Segoe UI" panose="020B0502040204020203" pitchFamily="34" charset="0"/>
                <a:cs typeface="Segoe UI" panose="020B0502040204020203" pitchFamily="34" charset="0"/>
              </a:rPr>
              <a:t>i</a:t>
            </a:r>
            <a:r>
              <a:rPr sz="1800" spc="5" dirty="0">
                <a:solidFill>
                  <a:srgbClr val="F7F7F7"/>
                </a:solidFill>
                <a:latin typeface="Segoe UI" panose="020B0502040204020203" pitchFamily="34" charset="0"/>
                <a:cs typeface="Segoe UI" panose="020B0502040204020203" pitchFamily="34" charset="0"/>
              </a:rPr>
              <a:t>a</a:t>
            </a:r>
            <a:r>
              <a:rPr sz="1800" spc="-15" dirty="0">
                <a:solidFill>
                  <a:srgbClr val="F7F7F7"/>
                </a:solidFill>
                <a:latin typeface="Segoe UI" panose="020B0502040204020203" pitchFamily="34" charset="0"/>
                <a:cs typeface="Segoe UI" panose="020B0502040204020203" pitchFamily="34" charset="0"/>
              </a:rPr>
              <a:t>b</a:t>
            </a:r>
            <a:r>
              <a:rPr sz="1800" dirty="0">
                <a:solidFill>
                  <a:srgbClr val="F7F7F7"/>
                </a:solidFill>
                <a:latin typeface="Segoe UI" panose="020B0502040204020203" pitchFamily="34" charset="0"/>
                <a:cs typeface="Segoe UI" panose="020B0502040204020203" pitchFamily="34" charset="0"/>
              </a:rPr>
              <a:t>le</a:t>
            </a:r>
            <a:r>
              <a:rPr sz="1800" spc="135"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on</a:t>
            </a:r>
            <a:r>
              <a:rPr sz="1800" spc="125"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the</a:t>
            </a:r>
            <a:r>
              <a:rPr sz="1800" spc="12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l</a:t>
            </a:r>
            <a:r>
              <a:rPr sz="1800" spc="5" dirty="0">
                <a:solidFill>
                  <a:srgbClr val="F7F7F7"/>
                </a:solidFill>
                <a:latin typeface="Segoe UI" panose="020B0502040204020203" pitchFamily="34" charset="0"/>
                <a:cs typeface="Segoe UI" panose="020B0502040204020203" pitchFamily="34" charset="0"/>
              </a:rPr>
              <a:t>e</a:t>
            </a:r>
            <a:r>
              <a:rPr sz="1800" dirty="0">
                <a:solidFill>
                  <a:srgbClr val="F7F7F7"/>
                </a:solidFill>
                <a:latin typeface="Segoe UI" panose="020B0502040204020203" pitchFamily="34" charset="0"/>
                <a:cs typeface="Segoe UI" panose="020B0502040204020203" pitchFamily="34" charset="0"/>
              </a:rPr>
              <a:t>ft</a:t>
            </a:r>
            <a:r>
              <a:rPr sz="1800" spc="13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of</a:t>
            </a:r>
            <a:r>
              <a:rPr sz="1800" spc="11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the</a:t>
            </a:r>
            <a:r>
              <a:rPr sz="1800" spc="13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a:t>
            </a:r>
            <a:r>
              <a:rPr sz="1800" spc="13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sig</a:t>
            </a:r>
            <a:r>
              <a:rPr sz="1800" spc="-15" dirty="0">
                <a:solidFill>
                  <a:srgbClr val="F7F7F7"/>
                </a:solidFill>
                <a:latin typeface="Segoe UI" panose="020B0502040204020203" pitchFamily="34" charset="0"/>
                <a:cs typeface="Segoe UI" panose="020B0502040204020203" pitchFamily="34" charset="0"/>
              </a:rPr>
              <a:t>n</a:t>
            </a:r>
            <a:r>
              <a:rPr sz="1800" dirty="0">
                <a:solidFill>
                  <a:srgbClr val="F7F7F7"/>
                </a:solidFill>
                <a:latin typeface="Segoe UI" panose="020B0502040204020203" pitchFamily="34" charset="0"/>
                <a:cs typeface="Segoe UI" panose="020B0502040204020203" pitchFamily="34" charset="0"/>
              </a:rPr>
              <a:t>, </a:t>
            </a:r>
            <a:r>
              <a:rPr sz="1800" spc="-5" dirty="0">
                <a:solidFill>
                  <a:srgbClr val="F7F7F7"/>
                </a:solidFill>
                <a:latin typeface="Segoe UI" panose="020B0502040204020203" pitchFamily="34" charset="0"/>
                <a:cs typeface="Segoe UI" panose="020B0502040204020203" pitchFamily="34" charset="0"/>
              </a:rPr>
              <a:t>diff</a:t>
            </a:r>
            <a:r>
              <a:rPr sz="1800" spc="-15" dirty="0">
                <a:solidFill>
                  <a:srgbClr val="F7F7F7"/>
                </a:solidFill>
                <a:latin typeface="Segoe UI" panose="020B0502040204020203" pitchFamily="34" charset="0"/>
                <a:cs typeface="Segoe UI" panose="020B0502040204020203" pitchFamily="34" charset="0"/>
              </a:rPr>
              <a:t>e</a:t>
            </a:r>
            <a:r>
              <a:rPr sz="1800" spc="-5" dirty="0">
                <a:solidFill>
                  <a:srgbClr val="F7F7F7"/>
                </a:solidFill>
                <a:latin typeface="Segoe UI" panose="020B0502040204020203" pitchFamily="34" charset="0"/>
                <a:cs typeface="Segoe UI" panose="020B0502040204020203" pitchFamily="34" charset="0"/>
              </a:rPr>
              <a:t>renc</a:t>
            </a:r>
            <a:r>
              <a:rPr sz="1800" spc="-35" dirty="0">
                <a:solidFill>
                  <a:srgbClr val="F7F7F7"/>
                </a:solidFill>
                <a:latin typeface="Segoe UI" panose="020B0502040204020203" pitchFamily="34" charset="0"/>
                <a:cs typeface="Segoe UI" panose="020B0502040204020203" pitchFamily="34" charset="0"/>
              </a:rPr>
              <a:t>e</a:t>
            </a:r>
            <a:r>
              <a:rPr sz="1800" dirty="0">
                <a:solidFill>
                  <a:srgbClr val="F7F7F7"/>
                </a:solidFill>
                <a:latin typeface="Segoe UI" panose="020B0502040204020203" pitchFamily="34" charset="0"/>
                <a:cs typeface="Segoe UI" panose="020B0502040204020203" pitchFamily="34" charset="0"/>
              </a:rPr>
              <a:t>,</a:t>
            </a:r>
            <a:r>
              <a:rPr sz="1800" spc="215"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refer </a:t>
            </a:r>
            <a:r>
              <a:rPr sz="1800" spc="-22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to</a:t>
            </a:r>
            <a:r>
              <a:rPr sz="1800" spc="220" dirty="0">
                <a:solidFill>
                  <a:srgbClr val="F7F7F7"/>
                </a:solidFill>
                <a:latin typeface="Segoe UI" panose="020B0502040204020203" pitchFamily="34" charset="0"/>
                <a:cs typeface="Segoe UI" panose="020B0502040204020203" pitchFamily="34" charset="0"/>
              </a:rPr>
              <a:t> </a:t>
            </a:r>
            <a:r>
              <a:rPr sz="1800" dirty="0">
                <a:solidFill>
                  <a:srgbClr val="F7F7F7"/>
                </a:solidFill>
                <a:latin typeface="Segoe UI" panose="020B0502040204020203" pitchFamily="34" charset="0"/>
                <a:cs typeface="Segoe UI" panose="020B0502040204020203" pitchFamily="34" charset="0"/>
              </a:rPr>
              <a:t>20</a:t>
            </a:r>
            <a:r>
              <a:rPr sz="1800" spc="220" dirty="0">
                <a:solidFill>
                  <a:srgbClr val="F7F7F7"/>
                </a:solidFill>
                <a:latin typeface="Segoe UI" panose="020B0502040204020203" pitchFamily="34" charset="0"/>
                <a:cs typeface="Segoe UI" panose="020B0502040204020203" pitchFamily="34" charset="0"/>
              </a:rPr>
              <a:t> </a:t>
            </a:r>
            <a:r>
              <a:rPr sz="1800" spc="-15" dirty="0">
                <a:solidFill>
                  <a:srgbClr val="F7F7F7"/>
                </a:solidFill>
                <a:latin typeface="Segoe UI" panose="020B0502040204020203" pitchFamily="34" charset="0"/>
                <a:cs typeface="Segoe UI" panose="020B0502040204020203" pitchFamily="34" charset="0"/>
              </a:rPr>
              <a:t>b</a:t>
            </a:r>
            <a:r>
              <a:rPr sz="1800" dirty="0">
                <a:solidFill>
                  <a:srgbClr val="F7F7F7"/>
                </a:solidFill>
                <a:latin typeface="Segoe UI" panose="020B0502040204020203" pitchFamily="34" charset="0"/>
                <a:cs typeface="Segoe UI" panose="020B0502040204020203" pitchFamily="34" charset="0"/>
              </a:rPr>
              <a:t>y </a:t>
            </a:r>
            <a:r>
              <a:rPr sz="1800" spc="-220" dirty="0">
                <a:solidFill>
                  <a:srgbClr val="F7F7F7"/>
                </a:solidFill>
                <a:latin typeface="Segoe UI" panose="020B0502040204020203" pitchFamily="34" charset="0"/>
                <a:cs typeface="Segoe UI" panose="020B0502040204020203" pitchFamily="34" charset="0"/>
              </a:rPr>
              <a:t> </a:t>
            </a:r>
            <a:r>
              <a:rPr sz="1800" spc="-20" dirty="0">
                <a:solidFill>
                  <a:srgbClr val="F7F7F7"/>
                </a:solidFill>
                <a:latin typeface="Segoe UI" panose="020B0502040204020203" pitchFamily="34" charset="0"/>
                <a:cs typeface="Segoe UI" panose="020B0502040204020203" pitchFamily="34" charset="0"/>
              </a:rPr>
              <a:t>s</a:t>
            </a:r>
            <a:r>
              <a:rPr sz="1800" dirty="0">
                <a:solidFill>
                  <a:srgbClr val="F7F7F7"/>
                </a:solidFill>
                <a:latin typeface="Segoe UI" panose="020B0502040204020203" pitchFamily="34" charset="0"/>
                <a:cs typeface="Segoe UI" panose="020B0502040204020203" pitchFamily="34" charset="0"/>
              </a:rPr>
              <a:t>tor</a:t>
            </a:r>
            <a:r>
              <a:rPr sz="1800" spc="5" dirty="0">
                <a:solidFill>
                  <a:srgbClr val="F7F7F7"/>
                </a:solidFill>
                <a:latin typeface="Segoe UI" panose="020B0502040204020203" pitchFamily="34" charset="0"/>
                <a:cs typeface="Segoe UI" panose="020B0502040204020203" pitchFamily="34" charset="0"/>
              </a:rPr>
              <a:t>i</a:t>
            </a:r>
            <a:r>
              <a:rPr sz="1800" dirty="0">
                <a:solidFill>
                  <a:srgbClr val="F7F7F7"/>
                </a:solidFill>
                <a:latin typeface="Segoe UI" panose="020B0502040204020203" pitchFamily="34" charset="0"/>
                <a:cs typeface="Segoe UI" panose="020B0502040204020203" pitchFamily="34" charset="0"/>
              </a:rPr>
              <a:t>ng </a:t>
            </a:r>
            <a:r>
              <a:rPr sz="1800" spc="-225" dirty="0">
                <a:solidFill>
                  <a:srgbClr val="F7F7F7"/>
                </a:solidFill>
                <a:latin typeface="Segoe UI" panose="020B0502040204020203" pitchFamily="34" charset="0"/>
                <a:cs typeface="Segoe UI" panose="020B0502040204020203" pitchFamily="34" charset="0"/>
              </a:rPr>
              <a:t> </a:t>
            </a:r>
            <a:r>
              <a:rPr sz="1800" spc="-15" dirty="0">
                <a:solidFill>
                  <a:srgbClr val="F7F7F7"/>
                </a:solidFill>
                <a:latin typeface="Segoe UI" panose="020B0502040204020203" pitchFamily="34" charset="0"/>
                <a:cs typeface="Segoe UI" panose="020B0502040204020203" pitchFamily="34" charset="0"/>
              </a:rPr>
              <a:t>i</a:t>
            </a:r>
            <a:r>
              <a:rPr sz="1800" spc="-5" dirty="0">
                <a:solidFill>
                  <a:srgbClr val="F7F7F7"/>
                </a:solidFill>
                <a:latin typeface="Segoe UI" panose="020B0502040204020203" pitchFamily="34" charset="0"/>
                <a:cs typeface="Segoe UI" panose="020B0502040204020203" pitchFamily="34" charset="0"/>
              </a:rPr>
              <a:t>d</a:t>
            </a:r>
            <a:r>
              <a:rPr sz="1800" dirty="0">
                <a:solidFill>
                  <a:srgbClr val="F7F7F7"/>
                </a:solidFill>
                <a:latin typeface="Segoe UI" panose="020B0502040204020203" pitchFamily="34" charset="0"/>
                <a:cs typeface="Segoe UI" panose="020B0502040204020203" pitchFamily="34" charset="0"/>
              </a:rPr>
              <a:t>1 </a:t>
            </a:r>
            <a:r>
              <a:rPr sz="1800" spc="5" dirty="0">
                <a:solidFill>
                  <a:srgbClr val="F7F7F7"/>
                </a:solidFill>
                <a:latin typeface="Segoe UI" panose="020B0502040204020203" pitchFamily="34" charset="0"/>
                <a:cs typeface="Segoe UI" panose="020B0502040204020203" pitchFamily="34" charset="0"/>
              </a:rPr>
              <a:t>i</a:t>
            </a:r>
            <a:r>
              <a:rPr sz="1800" dirty="0">
                <a:solidFill>
                  <a:srgbClr val="F7F7F7"/>
                </a:solidFill>
                <a:latin typeface="Segoe UI" panose="020B0502040204020203" pitchFamily="34" charset="0"/>
                <a:cs typeface="Segoe UI" panose="020B0502040204020203" pitchFamily="34" charset="0"/>
              </a:rPr>
              <a:t>n</a:t>
            </a:r>
            <a:r>
              <a:rPr sz="1800" spc="-10" dirty="0">
                <a:solidFill>
                  <a:srgbClr val="F7F7F7"/>
                </a:solidFill>
                <a:latin typeface="Segoe UI" panose="020B0502040204020203" pitchFamily="34" charset="0"/>
                <a:cs typeface="Segoe UI" panose="020B0502040204020203" pitchFamily="34" charset="0"/>
              </a:rPr>
              <a:t> </a:t>
            </a:r>
            <a:r>
              <a:rPr sz="1800" spc="-5" dirty="0">
                <a:solidFill>
                  <a:srgbClr val="F7F7F7"/>
                </a:solidFill>
                <a:latin typeface="Segoe UI" panose="020B0502040204020203" pitchFamily="34" charset="0"/>
                <a:cs typeface="Segoe UI" panose="020B0502040204020203" pitchFamily="34" charset="0"/>
              </a:rPr>
              <a:t>differen</a:t>
            </a:r>
            <a:r>
              <a:rPr sz="1800" spc="-15" dirty="0">
                <a:solidFill>
                  <a:srgbClr val="F7F7F7"/>
                </a:solidFill>
                <a:latin typeface="Segoe UI" panose="020B0502040204020203" pitchFamily="34" charset="0"/>
                <a:cs typeface="Segoe UI" panose="020B0502040204020203" pitchFamily="34" charset="0"/>
              </a:rPr>
              <a:t>c</a:t>
            </a:r>
            <a:r>
              <a:rPr sz="1800" dirty="0">
                <a:solidFill>
                  <a:srgbClr val="F7F7F7"/>
                </a:solidFill>
                <a:latin typeface="Segoe UI" panose="020B0502040204020203" pitchFamily="34" charset="0"/>
                <a:cs typeface="Segoe UI" panose="020B0502040204020203" pitchFamily="34" charset="0"/>
              </a:rPr>
              <a:t>e.</a:t>
            </a:r>
          </a:p>
        </p:txBody>
      </p:sp>
      <p:sp>
        <p:nvSpPr>
          <p:cNvPr id="5" name="object 6">
            <a:extLst>
              <a:ext uri="{FF2B5EF4-FFF2-40B4-BE49-F238E27FC236}">
                <a16:creationId xmlns:a16="http://schemas.microsoft.com/office/drawing/2014/main" id="{67767C9C-72F1-C546-9D6C-F1A06B3C22F6}"/>
              </a:ext>
            </a:extLst>
          </p:cNvPr>
          <p:cNvSpPr/>
          <p:nvPr/>
        </p:nvSpPr>
        <p:spPr>
          <a:xfrm>
            <a:off x="5723667" y="4771078"/>
            <a:ext cx="5957315" cy="1359408"/>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32526799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DCE54-7CA0-1E49-8EEC-D30CBA5675A9}"/>
              </a:ext>
            </a:extLst>
          </p:cNvPr>
          <p:cNvSpPr>
            <a:spLocks noGrp="1"/>
          </p:cNvSpPr>
          <p:nvPr>
            <p:ph type="title"/>
          </p:nvPr>
        </p:nvSpPr>
        <p:spPr/>
        <p:txBody>
          <a:bodyPr>
            <a:normAutofit fontScale="90000"/>
          </a:bodyPr>
          <a:lstStyle/>
          <a:p>
            <a:r>
              <a:rPr lang="en-US" dirty="0"/>
              <a:t>Memory Visualization Example</a:t>
            </a:r>
          </a:p>
        </p:txBody>
      </p:sp>
      <p:sp>
        <p:nvSpPr>
          <p:cNvPr id="3" name="Content Placeholder 2">
            <a:extLst>
              <a:ext uri="{FF2B5EF4-FFF2-40B4-BE49-F238E27FC236}">
                <a16:creationId xmlns:a16="http://schemas.microsoft.com/office/drawing/2014/main" id="{21212234-4498-B943-A764-C3AED38391FB}"/>
              </a:ext>
            </a:extLst>
          </p:cNvPr>
          <p:cNvSpPr>
            <a:spLocks noGrp="1"/>
          </p:cNvSpPr>
          <p:nvPr>
            <p:ph idx="1"/>
          </p:nvPr>
        </p:nvSpPr>
        <p:spPr/>
        <p:txBody>
          <a:bodyPr/>
          <a:lstStyle/>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a:t>
            </a:r>
            <a:r>
              <a:rPr lang="en-CA" dirty="0">
                <a:solidFill>
                  <a:schemeClr val="accent2"/>
                </a:solidFill>
                <a:latin typeface="Courier New"/>
                <a:cs typeface="Courier New"/>
              </a:rPr>
              <a:t> </a:t>
            </a:r>
            <a:r>
              <a:rPr lang="en-CA" spc="-15" dirty="0">
                <a:solidFill>
                  <a:schemeClr val="accent2"/>
                </a:solidFill>
                <a:latin typeface="Courier New"/>
                <a:cs typeface="Courier New"/>
              </a:rPr>
              <a:t>d</a:t>
            </a:r>
            <a:r>
              <a:rPr lang="en-CA" spc="-10" dirty="0">
                <a:solidFill>
                  <a:schemeClr val="accent2"/>
                </a:solidFill>
                <a:latin typeface="Courier New"/>
                <a:cs typeface="Courier New"/>
              </a:rPr>
              <a:t>i</a:t>
            </a:r>
            <a:r>
              <a:rPr lang="en-CA" dirty="0">
                <a:solidFill>
                  <a:schemeClr val="accent2"/>
                </a:solidFill>
                <a:latin typeface="Courier New"/>
                <a:cs typeface="Courier New"/>
              </a:rPr>
              <a:t>f</a:t>
            </a:r>
            <a:r>
              <a:rPr lang="en-CA" spc="-15" dirty="0">
                <a:solidFill>
                  <a:schemeClr val="accent2"/>
                </a:solidFill>
                <a:latin typeface="Courier New"/>
                <a:cs typeface="Courier New"/>
              </a:rPr>
              <a:t>f</a:t>
            </a:r>
            <a:r>
              <a:rPr lang="en-CA" spc="-10" dirty="0">
                <a:solidFill>
                  <a:schemeClr val="accent2"/>
                </a:solidFill>
                <a:latin typeface="Courier New"/>
                <a:cs typeface="Courier New"/>
              </a:rPr>
              <a:t>e</a:t>
            </a:r>
            <a:r>
              <a:rPr lang="en-CA" spc="-15" dirty="0">
                <a:solidFill>
                  <a:schemeClr val="accent2"/>
                </a:solidFill>
                <a:latin typeface="Courier New"/>
                <a:cs typeface="Courier New"/>
              </a:rPr>
              <a:t>r</a:t>
            </a:r>
            <a:r>
              <a:rPr lang="en-CA" spc="-10" dirty="0">
                <a:solidFill>
                  <a:schemeClr val="accent2"/>
                </a:solidFill>
                <a:latin typeface="Courier New"/>
                <a:cs typeface="Courier New"/>
              </a:rPr>
              <a:t>e</a:t>
            </a:r>
            <a:r>
              <a:rPr lang="en-CA" dirty="0">
                <a:solidFill>
                  <a:schemeClr val="accent2"/>
                </a:solidFill>
                <a:latin typeface="Courier New"/>
                <a:cs typeface="Courier New"/>
              </a:rPr>
              <a:t>n</a:t>
            </a:r>
            <a:r>
              <a:rPr lang="en-CA" spc="-15" dirty="0">
                <a:solidFill>
                  <a:schemeClr val="accent2"/>
                </a:solidFill>
                <a:latin typeface="Courier New"/>
                <a:cs typeface="Courier New"/>
              </a:rPr>
              <a:t>ce = 20</a:t>
            </a:r>
            <a:endParaRPr lang="en-CA" dirty="0">
              <a:solidFill>
                <a:schemeClr val="accent2"/>
              </a:solidFill>
              <a:latin typeface="Courier New"/>
              <a:cs typeface="Courier New"/>
            </a:endParaRPr>
          </a:p>
          <a:p>
            <a:pPr marL="0" indent="0">
              <a:lnSpc>
                <a:spcPct val="100000"/>
              </a:lnSpc>
              <a:buNone/>
            </a:pPr>
            <a:r>
              <a:rPr lang="en-CA" spc="-15" dirty="0">
                <a:solidFill>
                  <a:srgbClr val="00B050"/>
                </a:solidFill>
                <a:latin typeface="Courier New"/>
                <a:cs typeface="Courier New"/>
              </a:rPr>
              <a:t>&gt;</a:t>
            </a:r>
            <a:r>
              <a:rPr lang="en-CA" spc="-10" dirty="0">
                <a:solidFill>
                  <a:srgbClr val="00B050"/>
                </a:solidFill>
                <a:latin typeface="Courier New"/>
                <a:cs typeface="Courier New"/>
              </a:rPr>
              <a:t>&gt;&gt;</a:t>
            </a:r>
            <a:r>
              <a:rPr lang="en-CA" dirty="0">
                <a:solidFill>
                  <a:srgbClr val="00B050"/>
                </a:solidFill>
                <a:latin typeface="Courier New"/>
                <a:cs typeface="Courier New"/>
              </a:rPr>
              <a:t> </a:t>
            </a:r>
            <a:r>
              <a:rPr lang="en-CA" spc="-15" dirty="0">
                <a:solidFill>
                  <a:srgbClr val="00B050"/>
                </a:solidFill>
                <a:latin typeface="Courier New"/>
                <a:cs typeface="Courier New"/>
              </a:rPr>
              <a:t>d</a:t>
            </a:r>
            <a:r>
              <a:rPr lang="en-CA" spc="-10" dirty="0">
                <a:solidFill>
                  <a:srgbClr val="00B050"/>
                </a:solidFill>
                <a:latin typeface="Courier New"/>
                <a:cs typeface="Courier New"/>
              </a:rPr>
              <a:t>o</a:t>
            </a:r>
            <a:r>
              <a:rPr lang="en-CA" dirty="0">
                <a:solidFill>
                  <a:srgbClr val="00B050"/>
                </a:solidFill>
                <a:latin typeface="Courier New"/>
                <a:cs typeface="Courier New"/>
              </a:rPr>
              <a:t>u</a:t>
            </a:r>
            <a:r>
              <a:rPr lang="en-CA" spc="-15" dirty="0">
                <a:solidFill>
                  <a:srgbClr val="00B050"/>
                </a:solidFill>
                <a:latin typeface="Courier New"/>
                <a:cs typeface="Courier New"/>
              </a:rPr>
              <a:t>b</a:t>
            </a:r>
            <a:r>
              <a:rPr lang="en-CA" spc="-10" dirty="0">
                <a:solidFill>
                  <a:srgbClr val="00B050"/>
                </a:solidFill>
                <a:latin typeface="Courier New"/>
                <a:cs typeface="Courier New"/>
              </a:rPr>
              <a:t>le</a:t>
            </a:r>
            <a:r>
              <a:rPr lang="en-CA" dirty="0">
                <a:solidFill>
                  <a:srgbClr val="00B050"/>
                </a:solidFill>
                <a:latin typeface="Courier New"/>
                <a:cs typeface="Courier New"/>
              </a:rPr>
              <a:t> </a:t>
            </a:r>
            <a:r>
              <a:rPr lang="en-CA" spc="-10" dirty="0">
                <a:solidFill>
                  <a:srgbClr val="00B050"/>
                </a:solidFill>
                <a:latin typeface="Courier New"/>
                <a:cs typeface="Courier New"/>
              </a:rPr>
              <a:t>=</a:t>
            </a:r>
            <a:r>
              <a:rPr lang="en-CA" spc="10" dirty="0">
                <a:solidFill>
                  <a:srgbClr val="00B050"/>
                </a:solidFill>
                <a:latin typeface="Courier New"/>
                <a:cs typeface="Courier New"/>
              </a:rPr>
              <a:t> </a:t>
            </a:r>
            <a:r>
              <a:rPr lang="en-CA" spc="-10" dirty="0">
                <a:solidFill>
                  <a:srgbClr val="00B050"/>
                </a:solidFill>
                <a:latin typeface="Courier New"/>
                <a:cs typeface="Courier New"/>
              </a:rPr>
              <a:t>2 * difference</a:t>
            </a:r>
            <a:endParaRPr lang="en-CA" dirty="0">
              <a:solidFill>
                <a:srgbClr val="00B050"/>
              </a:solidFill>
              <a:latin typeface="Courier New"/>
              <a:cs typeface="Courier New"/>
            </a:endParaRPr>
          </a:p>
          <a:p>
            <a:pPr marL="0" indent="0">
              <a:lnSpc>
                <a:spcPct val="100000"/>
              </a:lnSpc>
              <a:buNone/>
            </a:pPr>
            <a:r>
              <a:rPr lang="en-CA" spc="-15" dirty="0">
                <a:solidFill>
                  <a:schemeClr val="accent2"/>
                </a:solidFill>
                <a:latin typeface="Courier New"/>
                <a:cs typeface="Courier New"/>
              </a:rPr>
              <a:t>&gt;&gt;</a:t>
            </a:r>
            <a:r>
              <a:rPr lang="en-CA" spc="-10" dirty="0">
                <a:solidFill>
                  <a:schemeClr val="accent2"/>
                </a:solidFill>
                <a:latin typeface="Courier New"/>
                <a:cs typeface="Courier New"/>
              </a:rPr>
              <a:t>&gt;</a:t>
            </a:r>
            <a:r>
              <a:rPr lang="en-CA" spc="-5" dirty="0">
                <a:solidFill>
                  <a:schemeClr val="accent2"/>
                </a:solidFill>
                <a:latin typeface="Courier New"/>
                <a:cs typeface="Courier New"/>
              </a:rPr>
              <a:t> </a:t>
            </a:r>
            <a:r>
              <a:rPr lang="en-CA" spc="-10" dirty="0">
                <a:solidFill>
                  <a:schemeClr val="accent2"/>
                </a:solidFill>
                <a:latin typeface="Courier New"/>
                <a:cs typeface="Courier New"/>
              </a:rPr>
              <a:t>d</a:t>
            </a:r>
            <a:r>
              <a:rPr lang="en-CA" spc="-15" dirty="0">
                <a:solidFill>
                  <a:schemeClr val="accent2"/>
                </a:solidFill>
                <a:latin typeface="Courier New"/>
                <a:cs typeface="Courier New"/>
              </a:rPr>
              <a:t>o</a:t>
            </a:r>
            <a:r>
              <a:rPr lang="en-CA" dirty="0">
                <a:solidFill>
                  <a:schemeClr val="accent2"/>
                </a:solidFill>
                <a:latin typeface="Courier New"/>
                <a:cs typeface="Courier New"/>
              </a:rPr>
              <a:t>u</a:t>
            </a:r>
            <a:r>
              <a:rPr lang="en-CA" spc="-15" dirty="0">
                <a:solidFill>
                  <a:schemeClr val="accent2"/>
                </a:solidFill>
                <a:latin typeface="Courier New"/>
                <a:cs typeface="Courier New"/>
              </a:rPr>
              <a:t>ble</a:t>
            </a:r>
            <a:endParaRPr lang="en-CA" dirty="0">
              <a:solidFill>
                <a:schemeClr val="accent2"/>
              </a:solidFill>
              <a:latin typeface="Courier New"/>
              <a:cs typeface="Courier New"/>
            </a:endParaRPr>
          </a:p>
          <a:p>
            <a:pPr marL="0" indent="0">
              <a:lnSpc>
                <a:spcPct val="100000"/>
              </a:lnSpc>
              <a:buNone/>
            </a:pPr>
            <a:r>
              <a:rPr lang="en-CA" spc="-10" dirty="0">
                <a:solidFill>
                  <a:schemeClr val="accent2"/>
                </a:solidFill>
                <a:latin typeface="Courier New"/>
                <a:cs typeface="Courier New"/>
              </a:rPr>
              <a:t>40</a:t>
            </a:r>
            <a:endParaRPr lang="en-CA" dirty="0">
              <a:solidFill>
                <a:schemeClr val="accent2"/>
              </a:solidFill>
              <a:latin typeface="Courier New"/>
              <a:cs typeface="Courier New"/>
            </a:endParaRPr>
          </a:p>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 difference = 5</a:t>
            </a:r>
            <a:endParaRPr lang="en-CA" dirty="0">
              <a:solidFill>
                <a:schemeClr val="accent2"/>
              </a:solidFill>
              <a:latin typeface="Courier New"/>
              <a:cs typeface="Courier New"/>
            </a:endParaRPr>
          </a:p>
          <a:p>
            <a:pPr marL="0" marR="134747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 double</a:t>
            </a:r>
          </a:p>
          <a:p>
            <a:pPr marL="0" marR="1347470" indent="0">
              <a:lnSpc>
                <a:spcPct val="100000"/>
              </a:lnSpc>
              <a:buNone/>
            </a:pPr>
            <a:r>
              <a:rPr lang="en-CA" spc="-10" dirty="0">
                <a:solidFill>
                  <a:schemeClr val="accent2"/>
                </a:solidFill>
                <a:latin typeface="Courier New"/>
                <a:cs typeface="Courier New"/>
              </a:rPr>
              <a:t>40</a:t>
            </a:r>
            <a:endParaRPr lang="en-CA" dirty="0">
              <a:solidFill>
                <a:schemeClr val="accent2"/>
              </a:solidFill>
              <a:latin typeface="Courier New"/>
              <a:cs typeface="Courier New"/>
            </a:endParaRPr>
          </a:p>
          <a:p>
            <a:endParaRPr lang="en-US" dirty="0"/>
          </a:p>
        </p:txBody>
      </p:sp>
      <p:sp>
        <p:nvSpPr>
          <p:cNvPr id="4" name="object 7">
            <a:extLst>
              <a:ext uri="{FF2B5EF4-FFF2-40B4-BE49-F238E27FC236}">
                <a16:creationId xmlns:a16="http://schemas.microsoft.com/office/drawing/2014/main" id="{E7595D1E-2AA1-F44B-B840-7D236873C781}"/>
              </a:ext>
            </a:extLst>
          </p:cNvPr>
          <p:cNvSpPr txBox="1"/>
          <p:nvPr/>
        </p:nvSpPr>
        <p:spPr>
          <a:xfrm>
            <a:off x="5029200" y="3092866"/>
            <a:ext cx="7024255" cy="1742785"/>
          </a:xfrm>
          <a:prstGeom prst="rect">
            <a:avLst/>
          </a:prstGeom>
        </p:spPr>
        <p:txBody>
          <a:bodyPr vert="horz" wrap="square" lIns="0" tIns="0" rIns="0" bIns="0" rtlCol="0">
            <a:spAutoFit/>
          </a:bodyPr>
          <a:lstStyle/>
          <a:p>
            <a:pPr marL="355600" indent="-342900">
              <a:lnSpc>
                <a:spcPts val="2100"/>
              </a:lnSpc>
              <a:buFont typeface="Times New Roman"/>
              <a:buAutoNum type="arabicPeriod"/>
              <a:tabLst>
                <a:tab pos="356235" algn="l"/>
              </a:tabLst>
            </a:pPr>
            <a:r>
              <a:rPr lang="en-CA" dirty="0">
                <a:solidFill>
                  <a:srgbClr val="F7F7F7"/>
                </a:solidFill>
                <a:latin typeface="Segoe UI" panose="020B0502040204020203" pitchFamily="34" charset="0"/>
                <a:cs typeface="Segoe UI" panose="020B0502040204020203" pitchFamily="34" charset="0"/>
              </a:rPr>
              <a:t>Ev</a:t>
            </a:r>
            <a:r>
              <a:rPr lang="en-CA" spc="5" dirty="0">
                <a:solidFill>
                  <a:srgbClr val="F7F7F7"/>
                </a:solidFill>
                <a:latin typeface="Segoe UI" panose="020B0502040204020203" pitchFamily="34" charset="0"/>
                <a:cs typeface="Segoe UI" panose="020B0502040204020203" pitchFamily="34" charset="0"/>
              </a:rPr>
              <a:t>a</a:t>
            </a:r>
            <a:r>
              <a:rPr lang="en-CA" dirty="0">
                <a:solidFill>
                  <a:srgbClr val="F7F7F7"/>
                </a:solidFill>
                <a:latin typeface="Segoe UI" panose="020B0502040204020203" pitchFamily="34" charset="0"/>
                <a:cs typeface="Segoe UI" panose="020B0502040204020203" pitchFamily="34" charset="0"/>
              </a:rPr>
              <a:t>luate</a:t>
            </a:r>
            <a:r>
              <a:rPr lang="en-CA" spc="20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a:t>
            </a:r>
            <a:r>
              <a:rPr lang="en-CA" spc="-10" dirty="0">
                <a:solidFill>
                  <a:srgbClr val="F7F7F7"/>
                </a:solidFill>
                <a:latin typeface="Segoe UI" panose="020B0502040204020203" pitchFamily="34" charset="0"/>
                <a:cs typeface="Segoe UI" panose="020B0502040204020203" pitchFamily="34" charset="0"/>
              </a:rPr>
              <a:t>h</a:t>
            </a:r>
            <a:r>
              <a:rPr lang="en-CA" dirty="0">
                <a:solidFill>
                  <a:srgbClr val="F7F7F7"/>
                </a:solidFill>
                <a:latin typeface="Segoe UI" panose="020B0502040204020203" pitchFamily="34" charset="0"/>
                <a:cs typeface="Segoe UI" panose="020B0502040204020203" pitchFamily="34" charset="0"/>
              </a:rPr>
              <a:t>e</a:t>
            </a:r>
            <a:r>
              <a:rPr lang="en-CA" spc="20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e</a:t>
            </a:r>
            <a:r>
              <a:rPr lang="en-CA" spc="-10" dirty="0">
                <a:solidFill>
                  <a:srgbClr val="F7F7F7"/>
                </a:solidFill>
                <a:latin typeface="Segoe UI" panose="020B0502040204020203" pitchFamily="34" charset="0"/>
                <a:cs typeface="Segoe UI" panose="020B0502040204020203" pitchFamily="34" charset="0"/>
              </a:rPr>
              <a:t>x</a:t>
            </a:r>
            <a:r>
              <a:rPr lang="en-CA" dirty="0">
                <a:solidFill>
                  <a:srgbClr val="F7F7F7"/>
                </a:solidFill>
                <a:latin typeface="Segoe UI" panose="020B0502040204020203" pitchFamily="34" charset="0"/>
                <a:cs typeface="Segoe UI" panose="020B0502040204020203" pitchFamily="34" charset="0"/>
              </a:rPr>
              <a:t>pres</a:t>
            </a:r>
            <a:r>
              <a:rPr lang="en-CA" spc="-10" dirty="0">
                <a:solidFill>
                  <a:srgbClr val="F7F7F7"/>
                </a:solidFill>
                <a:latin typeface="Segoe UI" panose="020B0502040204020203" pitchFamily="34" charset="0"/>
                <a:cs typeface="Segoe UI" panose="020B0502040204020203" pitchFamily="34" charset="0"/>
              </a:rPr>
              <a:t>s</a:t>
            </a:r>
            <a:r>
              <a:rPr lang="en-CA" dirty="0">
                <a:solidFill>
                  <a:srgbClr val="F7F7F7"/>
                </a:solidFill>
                <a:latin typeface="Segoe UI" panose="020B0502040204020203" pitchFamily="34" charset="0"/>
                <a:cs typeface="Segoe UI" panose="020B0502040204020203" pitchFamily="34" charset="0"/>
              </a:rPr>
              <a:t>ion</a:t>
            </a:r>
            <a:r>
              <a:rPr lang="en-CA" spc="21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on</a:t>
            </a:r>
            <a:r>
              <a:rPr lang="en-CA" spc="19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the</a:t>
            </a:r>
            <a:r>
              <a:rPr lang="en-CA" spc="19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right</a:t>
            </a:r>
            <a:r>
              <a:rPr lang="en-CA" spc="204"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of</a:t>
            </a:r>
            <a:r>
              <a:rPr lang="en-CA" spc="19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the = </a:t>
            </a:r>
            <a:r>
              <a:rPr lang="en-CA" spc="-22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sig</a:t>
            </a:r>
            <a:r>
              <a:rPr lang="en-CA" spc="-5" dirty="0">
                <a:solidFill>
                  <a:srgbClr val="F7F7F7"/>
                </a:solidFill>
                <a:latin typeface="Segoe UI" panose="020B0502040204020203" pitchFamily="34" charset="0"/>
                <a:cs typeface="Segoe UI" panose="020B0502040204020203" pitchFamily="34" charset="0"/>
              </a:rPr>
              <a:t>n</a:t>
            </a:r>
            <a:r>
              <a:rPr lang="en-CA" dirty="0">
                <a:solidFill>
                  <a:srgbClr val="F7F7F7"/>
                </a:solidFill>
                <a:latin typeface="Segoe UI" panose="020B0502040204020203" pitchFamily="34" charset="0"/>
                <a:cs typeface="Segoe UI" panose="020B0502040204020203" pitchFamily="34" charset="0"/>
              </a:rPr>
              <a:t>: </a:t>
            </a:r>
            <a:r>
              <a:rPr lang="en-CA" spc="-22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2</a:t>
            </a:r>
            <a:r>
              <a:rPr lang="en-CA" spc="-1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a:t>
            </a:r>
            <a:r>
              <a:rPr lang="en-CA" spc="-15" dirty="0">
                <a:solidFill>
                  <a:srgbClr val="F7F7F7"/>
                </a:solidFill>
                <a:latin typeface="Segoe UI" panose="020B0502040204020203" pitchFamily="34" charset="0"/>
                <a:cs typeface="Segoe UI" panose="020B0502040204020203" pitchFamily="34" charset="0"/>
              </a:rPr>
              <a:t> d</a:t>
            </a:r>
            <a:r>
              <a:rPr lang="en-CA" spc="-5" dirty="0">
                <a:solidFill>
                  <a:srgbClr val="F7F7F7"/>
                </a:solidFill>
                <a:latin typeface="Segoe UI" panose="020B0502040204020203" pitchFamily="34" charset="0"/>
                <a:cs typeface="Segoe UI" panose="020B0502040204020203" pitchFamily="34" charset="0"/>
              </a:rPr>
              <a:t>if</a:t>
            </a:r>
            <a:r>
              <a:rPr lang="en-CA" spc="-15" dirty="0">
                <a:solidFill>
                  <a:srgbClr val="F7F7F7"/>
                </a:solidFill>
                <a:latin typeface="Segoe UI" panose="020B0502040204020203" pitchFamily="34" charset="0"/>
                <a:cs typeface="Segoe UI" panose="020B0502040204020203" pitchFamily="34" charset="0"/>
              </a:rPr>
              <a:t>f</a:t>
            </a:r>
            <a:r>
              <a:rPr lang="en-CA" spc="-5" dirty="0">
                <a:solidFill>
                  <a:srgbClr val="F7F7F7"/>
                </a:solidFill>
                <a:latin typeface="Segoe UI" panose="020B0502040204020203" pitchFamily="34" charset="0"/>
                <a:cs typeface="Segoe UI" panose="020B0502040204020203" pitchFamily="34" charset="0"/>
              </a:rPr>
              <a:t>e</a:t>
            </a:r>
            <a:r>
              <a:rPr lang="en-CA" spc="-15" dirty="0">
                <a:solidFill>
                  <a:srgbClr val="F7F7F7"/>
                </a:solidFill>
                <a:latin typeface="Segoe UI" panose="020B0502040204020203" pitchFamily="34" charset="0"/>
                <a:cs typeface="Segoe UI" panose="020B0502040204020203" pitchFamily="34" charset="0"/>
              </a:rPr>
              <a:t>r</a:t>
            </a:r>
            <a:r>
              <a:rPr lang="en-CA" spc="-5" dirty="0">
                <a:solidFill>
                  <a:srgbClr val="F7F7F7"/>
                </a:solidFill>
                <a:latin typeface="Segoe UI" panose="020B0502040204020203" pitchFamily="34" charset="0"/>
                <a:cs typeface="Segoe UI" panose="020B0502040204020203" pitchFamily="34" charset="0"/>
              </a:rPr>
              <a:t>en</a:t>
            </a:r>
            <a:r>
              <a:rPr lang="en-CA" spc="-15" dirty="0">
                <a:solidFill>
                  <a:srgbClr val="F7F7F7"/>
                </a:solidFill>
                <a:latin typeface="Segoe UI" panose="020B0502040204020203" pitchFamily="34" charset="0"/>
                <a:cs typeface="Segoe UI" panose="020B0502040204020203" pitchFamily="34" charset="0"/>
              </a:rPr>
              <a:t>c</a:t>
            </a:r>
            <a:r>
              <a:rPr lang="en-CA" spc="5" dirty="0">
                <a:solidFill>
                  <a:srgbClr val="F7F7F7"/>
                </a:solidFill>
                <a:latin typeface="Segoe UI" panose="020B0502040204020203" pitchFamily="34" charset="0"/>
                <a:cs typeface="Segoe UI" panose="020B0502040204020203" pitchFamily="34" charset="0"/>
              </a:rPr>
              <a:t>e</a:t>
            </a:r>
            <a:r>
              <a:rPr lang="en-CA" dirty="0">
                <a:solidFill>
                  <a:srgbClr val="F7F7F7"/>
                </a:solidFill>
                <a:latin typeface="Segoe UI" panose="020B0502040204020203" pitchFamily="34" charset="0"/>
                <a:cs typeface="Segoe UI" panose="020B0502040204020203" pitchFamily="34" charset="0"/>
              </a:rPr>
              <a:t>. </a:t>
            </a:r>
            <a:r>
              <a:rPr lang="en-CA" spc="-225" dirty="0">
                <a:solidFill>
                  <a:srgbClr val="F7F7F7"/>
                </a:solidFill>
                <a:latin typeface="Segoe UI" panose="020B0502040204020203" pitchFamily="34" charset="0"/>
                <a:cs typeface="Segoe UI" panose="020B0502040204020203" pitchFamily="34" charset="0"/>
              </a:rPr>
              <a:t> </a:t>
            </a:r>
            <a:r>
              <a:rPr lang="en-CA" spc="-20" dirty="0">
                <a:solidFill>
                  <a:srgbClr val="F7F7F7"/>
                </a:solidFill>
                <a:latin typeface="Segoe UI" panose="020B0502040204020203" pitchFamily="34" charset="0"/>
                <a:cs typeface="Segoe UI" panose="020B0502040204020203" pitchFamily="34" charset="0"/>
              </a:rPr>
              <a:t>A</a:t>
            </a:r>
            <a:r>
              <a:rPr lang="en-CA" dirty="0">
                <a:solidFill>
                  <a:srgbClr val="F7F7F7"/>
                </a:solidFill>
                <a:latin typeface="Segoe UI" panose="020B0502040204020203" pitchFamily="34" charset="0"/>
                <a:cs typeface="Segoe UI" panose="020B0502040204020203" pitchFamily="34" charset="0"/>
              </a:rPr>
              <a:t>s </a:t>
            </a:r>
            <a:r>
              <a:rPr lang="en-CA" spc="-225" dirty="0">
                <a:solidFill>
                  <a:srgbClr val="F7F7F7"/>
                </a:solidFill>
                <a:latin typeface="Segoe UI" panose="020B0502040204020203" pitchFamily="34" charset="0"/>
                <a:cs typeface="Segoe UI" panose="020B0502040204020203" pitchFamily="34" charset="0"/>
              </a:rPr>
              <a:t> </a:t>
            </a:r>
            <a:r>
              <a:rPr lang="en-CA" spc="-5" dirty="0">
                <a:solidFill>
                  <a:srgbClr val="F7F7F7"/>
                </a:solidFill>
                <a:latin typeface="Segoe UI" panose="020B0502040204020203" pitchFamily="34" charset="0"/>
                <a:cs typeface="Segoe UI" panose="020B0502040204020203" pitchFamily="34" charset="0"/>
              </a:rPr>
              <a:t>w</a:t>
            </a:r>
            <a:r>
              <a:rPr lang="en-CA" dirty="0">
                <a:solidFill>
                  <a:srgbClr val="F7F7F7"/>
                </a:solidFill>
                <a:latin typeface="Segoe UI" panose="020B0502040204020203" pitchFamily="34" charset="0"/>
                <a:cs typeface="Segoe UI" panose="020B0502040204020203" pitchFamily="34" charset="0"/>
              </a:rPr>
              <a:t>e </a:t>
            </a:r>
            <a:r>
              <a:rPr lang="en-CA" spc="-22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see </a:t>
            </a:r>
            <a:r>
              <a:rPr lang="en-CA" spc="-22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in the</a:t>
            </a:r>
            <a:r>
              <a:rPr lang="en-CA" spc="180" dirty="0">
                <a:solidFill>
                  <a:srgbClr val="F7F7F7"/>
                </a:solidFill>
                <a:latin typeface="Segoe UI" panose="020B0502040204020203" pitchFamily="34" charset="0"/>
                <a:cs typeface="Segoe UI" panose="020B0502040204020203" pitchFamily="34" charset="0"/>
              </a:rPr>
              <a:t> </a:t>
            </a:r>
            <a:r>
              <a:rPr lang="en-CA" spc="-10" dirty="0">
                <a:solidFill>
                  <a:srgbClr val="F7F7F7"/>
                </a:solidFill>
                <a:latin typeface="Segoe UI" panose="020B0502040204020203" pitchFamily="34" charset="0"/>
                <a:cs typeface="Segoe UI" panose="020B0502040204020203" pitchFamily="34" charset="0"/>
              </a:rPr>
              <a:t>m</a:t>
            </a:r>
            <a:r>
              <a:rPr lang="en-CA" dirty="0">
                <a:solidFill>
                  <a:srgbClr val="F7F7F7"/>
                </a:solidFill>
                <a:latin typeface="Segoe UI" panose="020B0502040204020203" pitchFamily="34" charset="0"/>
                <a:cs typeface="Segoe UI" panose="020B0502040204020203" pitchFamily="34" charset="0"/>
              </a:rPr>
              <a:t>emo</a:t>
            </a:r>
            <a:r>
              <a:rPr lang="en-CA" spc="-15" dirty="0">
                <a:solidFill>
                  <a:srgbClr val="F7F7F7"/>
                </a:solidFill>
                <a:latin typeface="Segoe UI" panose="020B0502040204020203" pitchFamily="34" charset="0"/>
                <a:cs typeface="Segoe UI" panose="020B0502040204020203" pitchFamily="34" charset="0"/>
              </a:rPr>
              <a:t>r</a:t>
            </a:r>
            <a:r>
              <a:rPr lang="en-CA" dirty="0">
                <a:solidFill>
                  <a:srgbClr val="F7F7F7"/>
                </a:solidFill>
                <a:latin typeface="Segoe UI" panose="020B0502040204020203" pitchFamily="34" charset="0"/>
                <a:cs typeface="Segoe UI" panose="020B0502040204020203" pitchFamily="34" charset="0"/>
              </a:rPr>
              <a:t>y</a:t>
            </a:r>
            <a:r>
              <a:rPr lang="en-CA" spc="195" dirty="0">
                <a:solidFill>
                  <a:srgbClr val="F7F7F7"/>
                </a:solidFill>
                <a:latin typeface="Segoe UI" panose="020B0502040204020203" pitchFamily="34" charset="0"/>
                <a:cs typeface="Segoe UI" panose="020B0502040204020203" pitchFamily="34" charset="0"/>
              </a:rPr>
              <a:t> </a:t>
            </a:r>
            <a:r>
              <a:rPr lang="en-CA" spc="-10" dirty="0">
                <a:solidFill>
                  <a:srgbClr val="F7F7F7"/>
                </a:solidFill>
                <a:latin typeface="Segoe UI" panose="020B0502040204020203" pitchFamily="34" charset="0"/>
                <a:cs typeface="Segoe UI" panose="020B0502040204020203" pitchFamily="34" charset="0"/>
              </a:rPr>
              <a:t>m</a:t>
            </a:r>
            <a:r>
              <a:rPr lang="en-CA" dirty="0">
                <a:solidFill>
                  <a:srgbClr val="F7F7F7"/>
                </a:solidFill>
                <a:latin typeface="Segoe UI" panose="020B0502040204020203" pitchFamily="34" charset="0"/>
                <a:cs typeface="Segoe UI" panose="020B0502040204020203" pitchFamily="34" charset="0"/>
              </a:rPr>
              <a:t>ode</a:t>
            </a:r>
            <a:r>
              <a:rPr lang="en-CA" spc="5" dirty="0">
                <a:solidFill>
                  <a:srgbClr val="F7F7F7"/>
                </a:solidFill>
                <a:latin typeface="Segoe UI" panose="020B0502040204020203" pitchFamily="34" charset="0"/>
                <a:cs typeface="Segoe UI" panose="020B0502040204020203" pitchFamily="34" charset="0"/>
              </a:rPr>
              <a:t>l</a:t>
            </a:r>
            <a:r>
              <a:rPr lang="en-CA" dirty="0">
                <a:solidFill>
                  <a:srgbClr val="F7F7F7"/>
                </a:solidFill>
                <a:latin typeface="Segoe UI" panose="020B0502040204020203" pitchFamily="34" charset="0"/>
                <a:cs typeface="Segoe UI" panose="020B0502040204020203" pitchFamily="34" charset="0"/>
              </a:rPr>
              <a:t>,</a:t>
            </a:r>
            <a:r>
              <a:rPr lang="en-CA" spc="180" dirty="0">
                <a:solidFill>
                  <a:srgbClr val="F7F7F7"/>
                </a:solidFill>
                <a:latin typeface="Segoe UI" panose="020B0502040204020203" pitchFamily="34" charset="0"/>
                <a:cs typeface="Segoe UI" panose="020B0502040204020203" pitchFamily="34" charset="0"/>
              </a:rPr>
              <a:t> </a:t>
            </a:r>
            <a:r>
              <a:rPr lang="en-CA" spc="-15" dirty="0">
                <a:solidFill>
                  <a:srgbClr val="F7F7F7"/>
                </a:solidFill>
                <a:latin typeface="Segoe UI" panose="020B0502040204020203" pitchFamily="34" charset="0"/>
                <a:cs typeface="Segoe UI" panose="020B0502040204020203" pitchFamily="34" charset="0"/>
              </a:rPr>
              <a:t>d</a:t>
            </a:r>
            <a:r>
              <a:rPr lang="en-CA" dirty="0">
                <a:solidFill>
                  <a:srgbClr val="F7F7F7"/>
                </a:solidFill>
                <a:latin typeface="Segoe UI" panose="020B0502040204020203" pitchFamily="34" charset="0"/>
                <a:cs typeface="Segoe UI" panose="020B0502040204020203" pitchFamily="34" charset="0"/>
              </a:rPr>
              <a:t>i</a:t>
            </a:r>
            <a:r>
              <a:rPr lang="en-CA" spc="-35" dirty="0">
                <a:solidFill>
                  <a:srgbClr val="F7F7F7"/>
                </a:solidFill>
                <a:latin typeface="Segoe UI" panose="020B0502040204020203" pitchFamily="34" charset="0"/>
                <a:cs typeface="Segoe UI" panose="020B0502040204020203" pitchFamily="34" charset="0"/>
              </a:rPr>
              <a:t>f</a:t>
            </a:r>
            <a:r>
              <a:rPr lang="en-CA" dirty="0">
                <a:solidFill>
                  <a:srgbClr val="F7F7F7"/>
                </a:solidFill>
                <a:latin typeface="Segoe UI" panose="020B0502040204020203" pitchFamily="34" charset="0"/>
                <a:cs typeface="Segoe UI" panose="020B0502040204020203" pitchFamily="34" charset="0"/>
              </a:rPr>
              <a:t>ference</a:t>
            </a:r>
            <a:r>
              <a:rPr lang="en-CA" spc="180" dirty="0">
                <a:solidFill>
                  <a:srgbClr val="F7F7F7"/>
                </a:solidFill>
                <a:latin typeface="Segoe UI" panose="020B0502040204020203" pitchFamily="34" charset="0"/>
                <a:cs typeface="Segoe UI" panose="020B0502040204020203" pitchFamily="34" charset="0"/>
              </a:rPr>
              <a:t> </a:t>
            </a:r>
            <a:r>
              <a:rPr lang="en-CA" spc="-15" dirty="0">
                <a:solidFill>
                  <a:srgbClr val="F7F7F7"/>
                </a:solidFill>
                <a:latin typeface="Segoe UI" panose="020B0502040204020203" pitchFamily="34" charset="0"/>
                <a:cs typeface="Segoe UI" panose="020B0502040204020203" pitchFamily="34" charset="0"/>
              </a:rPr>
              <a:t>r</a:t>
            </a:r>
            <a:r>
              <a:rPr lang="en-CA" dirty="0">
                <a:solidFill>
                  <a:srgbClr val="F7F7F7"/>
                </a:solidFill>
                <a:latin typeface="Segoe UI" panose="020B0502040204020203" pitchFamily="34" charset="0"/>
                <a:cs typeface="Segoe UI" panose="020B0502040204020203" pitchFamily="34" charset="0"/>
              </a:rPr>
              <a:t>ef</a:t>
            </a:r>
            <a:r>
              <a:rPr lang="en-CA" spc="5" dirty="0">
                <a:solidFill>
                  <a:srgbClr val="F7F7F7"/>
                </a:solidFill>
                <a:latin typeface="Segoe UI" panose="020B0502040204020203" pitchFamily="34" charset="0"/>
                <a:cs typeface="Segoe UI" panose="020B0502040204020203" pitchFamily="34" charset="0"/>
              </a:rPr>
              <a:t>e</a:t>
            </a:r>
            <a:r>
              <a:rPr lang="en-CA" dirty="0">
                <a:solidFill>
                  <a:srgbClr val="F7F7F7"/>
                </a:solidFill>
                <a:latin typeface="Segoe UI" panose="020B0502040204020203" pitchFamily="34" charset="0"/>
                <a:cs typeface="Segoe UI" panose="020B0502040204020203" pitchFamily="34" charset="0"/>
              </a:rPr>
              <a:t>rs</a:t>
            </a:r>
            <a:r>
              <a:rPr lang="en-CA" spc="17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to</a:t>
            </a:r>
            <a:r>
              <a:rPr lang="en-CA" spc="17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a:t>
            </a:r>
            <a:r>
              <a:rPr lang="en-CA" spc="-10" dirty="0">
                <a:solidFill>
                  <a:srgbClr val="F7F7F7"/>
                </a:solidFill>
                <a:latin typeface="Segoe UI" panose="020B0502040204020203" pitchFamily="34" charset="0"/>
                <a:cs typeface="Segoe UI" panose="020B0502040204020203" pitchFamily="34" charset="0"/>
              </a:rPr>
              <a:t>h</a:t>
            </a:r>
            <a:r>
              <a:rPr lang="en-CA" dirty="0">
                <a:solidFill>
                  <a:srgbClr val="F7F7F7"/>
                </a:solidFill>
                <a:latin typeface="Segoe UI" panose="020B0502040204020203" pitchFamily="34" charset="0"/>
                <a:cs typeface="Segoe UI" panose="020B0502040204020203" pitchFamily="34" charset="0"/>
              </a:rPr>
              <a:t>e value</a:t>
            </a:r>
            <a:r>
              <a:rPr lang="en-CA" spc="80" dirty="0">
                <a:solidFill>
                  <a:srgbClr val="F7F7F7"/>
                </a:solidFill>
                <a:latin typeface="Segoe UI" panose="020B0502040204020203" pitchFamily="34" charset="0"/>
                <a:cs typeface="Segoe UI" panose="020B0502040204020203" pitchFamily="34" charset="0"/>
              </a:rPr>
              <a:t> </a:t>
            </a:r>
            <a:r>
              <a:rPr lang="en-CA" spc="-5" dirty="0">
                <a:solidFill>
                  <a:srgbClr val="F7F7F7"/>
                </a:solidFill>
                <a:latin typeface="Segoe UI" panose="020B0502040204020203" pitchFamily="34" charset="0"/>
                <a:cs typeface="Segoe UI" panose="020B0502040204020203" pitchFamily="34" charset="0"/>
              </a:rPr>
              <a:t>20</a:t>
            </a:r>
            <a:r>
              <a:rPr lang="en-CA" dirty="0">
                <a:solidFill>
                  <a:srgbClr val="F7F7F7"/>
                </a:solidFill>
                <a:latin typeface="Segoe UI" panose="020B0502040204020203" pitchFamily="34" charset="0"/>
                <a:cs typeface="Segoe UI" panose="020B0502040204020203" pitchFamily="34" charset="0"/>
              </a:rPr>
              <a:t>,</a:t>
            </a:r>
            <a:r>
              <a:rPr lang="en-CA" spc="80" dirty="0">
                <a:solidFill>
                  <a:srgbClr val="F7F7F7"/>
                </a:solidFill>
                <a:latin typeface="Segoe UI" panose="020B0502040204020203" pitchFamily="34" charset="0"/>
                <a:cs typeface="Segoe UI" panose="020B0502040204020203" pitchFamily="34" charset="0"/>
              </a:rPr>
              <a:t> </a:t>
            </a:r>
            <a:r>
              <a:rPr lang="en-CA" spc="-10" dirty="0">
                <a:solidFill>
                  <a:srgbClr val="F7F7F7"/>
                </a:solidFill>
                <a:latin typeface="Segoe UI" panose="020B0502040204020203" pitchFamily="34" charset="0"/>
                <a:cs typeface="Segoe UI" panose="020B0502040204020203" pitchFamily="34" charset="0"/>
              </a:rPr>
              <a:t>s</a:t>
            </a:r>
            <a:r>
              <a:rPr lang="en-CA" dirty="0">
                <a:solidFill>
                  <a:srgbClr val="F7F7F7"/>
                </a:solidFill>
                <a:latin typeface="Segoe UI" panose="020B0502040204020203" pitchFamily="34" charset="0"/>
                <a:cs typeface="Segoe UI" panose="020B0502040204020203" pitchFamily="34" charset="0"/>
              </a:rPr>
              <a:t>o</a:t>
            </a:r>
            <a:r>
              <a:rPr lang="en-CA" spc="7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a:t>
            </a:r>
            <a:r>
              <a:rPr lang="en-CA" spc="-15" dirty="0">
                <a:solidFill>
                  <a:srgbClr val="F7F7F7"/>
                </a:solidFill>
                <a:latin typeface="Segoe UI" panose="020B0502040204020203" pitchFamily="34" charset="0"/>
                <a:cs typeface="Segoe UI" panose="020B0502040204020203" pitchFamily="34" charset="0"/>
              </a:rPr>
              <a:t>h</a:t>
            </a:r>
            <a:r>
              <a:rPr lang="en-CA" dirty="0">
                <a:solidFill>
                  <a:srgbClr val="F7F7F7"/>
                </a:solidFill>
                <a:latin typeface="Segoe UI" panose="020B0502040204020203" pitchFamily="34" charset="0"/>
                <a:cs typeface="Segoe UI" panose="020B0502040204020203" pitchFamily="34" charset="0"/>
              </a:rPr>
              <a:t>is</a:t>
            </a:r>
            <a:r>
              <a:rPr lang="en-CA" spc="9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exp</a:t>
            </a:r>
            <a:r>
              <a:rPr lang="en-CA" spc="-15" dirty="0">
                <a:solidFill>
                  <a:srgbClr val="F7F7F7"/>
                </a:solidFill>
                <a:latin typeface="Segoe UI" panose="020B0502040204020203" pitchFamily="34" charset="0"/>
                <a:cs typeface="Segoe UI" panose="020B0502040204020203" pitchFamily="34" charset="0"/>
              </a:rPr>
              <a:t>r</a:t>
            </a:r>
            <a:r>
              <a:rPr lang="en-CA" dirty="0">
                <a:solidFill>
                  <a:srgbClr val="F7F7F7"/>
                </a:solidFill>
                <a:latin typeface="Segoe UI" panose="020B0502040204020203" pitchFamily="34" charset="0"/>
                <a:cs typeface="Segoe UI" panose="020B0502040204020203" pitchFamily="34" charset="0"/>
              </a:rPr>
              <a:t>es</a:t>
            </a:r>
            <a:r>
              <a:rPr lang="en-CA" spc="-10" dirty="0">
                <a:solidFill>
                  <a:srgbClr val="F7F7F7"/>
                </a:solidFill>
                <a:latin typeface="Segoe UI" panose="020B0502040204020203" pitchFamily="34" charset="0"/>
                <a:cs typeface="Segoe UI" panose="020B0502040204020203" pitchFamily="34" charset="0"/>
              </a:rPr>
              <a:t>s</a:t>
            </a:r>
            <a:r>
              <a:rPr lang="en-CA" dirty="0">
                <a:solidFill>
                  <a:srgbClr val="F7F7F7"/>
                </a:solidFill>
                <a:latin typeface="Segoe UI" panose="020B0502040204020203" pitchFamily="34" charset="0"/>
                <a:cs typeface="Segoe UI" panose="020B0502040204020203" pitchFamily="34" charset="0"/>
              </a:rPr>
              <a:t>ion</a:t>
            </a:r>
            <a:r>
              <a:rPr lang="en-CA" spc="7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is</a:t>
            </a:r>
            <a:r>
              <a:rPr lang="en-CA" spc="7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e</a:t>
            </a:r>
            <a:r>
              <a:rPr lang="en-CA" spc="-10" dirty="0">
                <a:solidFill>
                  <a:srgbClr val="F7F7F7"/>
                </a:solidFill>
                <a:latin typeface="Segoe UI" panose="020B0502040204020203" pitchFamily="34" charset="0"/>
                <a:cs typeface="Segoe UI" panose="020B0502040204020203" pitchFamily="34" charset="0"/>
              </a:rPr>
              <a:t>q</a:t>
            </a:r>
            <a:r>
              <a:rPr lang="en-CA" dirty="0">
                <a:solidFill>
                  <a:srgbClr val="F7F7F7"/>
                </a:solidFill>
                <a:latin typeface="Segoe UI" panose="020B0502040204020203" pitchFamily="34" charset="0"/>
                <a:cs typeface="Segoe UI" panose="020B0502040204020203" pitchFamily="34" charset="0"/>
              </a:rPr>
              <a:t>uiva</a:t>
            </a:r>
            <a:r>
              <a:rPr lang="en-CA" spc="5" dirty="0">
                <a:solidFill>
                  <a:srgbClr val="F7F7F7"/>
                </a:solidFill>
                <a:latin typeface="Segoe UI" panose="020B0502040204020203" pitchFamily="34" charset="0"/>
                <a:cs typeface="Segoe UI" panose="020B0502040204020203" pitchFamily="34" charset="0"/>
              </a:rPr>
              <a:t>l</a:t>
            </a:r>
            <a:r>
              <a:rPr lang="en-CA" dirty="0">
                <a:solidFill>
                  <a:srgbClr val="F7F7F7"/>
                </a:solidFill>
                <a:latin typeface="Segoe UI" panose="020B0502040204020203" pitchFamily="34" charset="0"/>
                <a:cs typeface="Segoe UI" panose="020B0502040204020203" pitchFamily="34" charset="0"/>
              </a:rPr>
              <a:t>e</a:t>
            </a:r>
            <a:r>
              <a:rPr lang="en-CA" spc="-10" dirty="0">
                <a:solidFill>
                  <a:srgbClr val="F7F7F7"/>
                </a:solidFill>
                <a:latin typeface="Segoe UI" panose="020B0502040204020203" pitchFamily="34" charset="0"/>
                <a:cs typeface="Segoe UI" panose="020B0502040204020203" pitchFamily="34" charset="0"/>
              </a:rPr>
              <a:t>n</a:t>
            </a:r>
            <a:r>
              <a:rPr lang="en-CA" dirty="0">
                <a:solidFill>
                  <a:srgbClr val="F7F7F7"/>
                </a:solidFill>
                <a:latin typeface="Segoe UI" panose="020B0502040204020203" pitchFamily="34" charset="0"/>
                <a:cs typeface="Segoe UI" panose="020B0502040204020203" pitchFamily="34" charset="0"/>
              </a:rPr>
              <a:t>t</a:t>
            </a:r>
            <a:r>
              <a:rPr lang="en-CA" spc="8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to 2 </a:t>
            </a:r>
            <a:r>
              <a:rPr lang="en-CA" spc="-22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*20, </a:t>
            </a:r>
            <a:r>
              <a:rPr lang="en-CA" spc="-22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which </a:t>
            </a:r>
            <a:r>
              <a:rPr lang="en-CA" spc="-225" dirty="0">
                <a:solidFill>
                  <a:srgbClr val="F7F7F7"/>
                </a:solidFill>
                <a:latin typeface="Segoe UI" panose="020B0502040204020203" pitchFamily="34" charset="0"/>
                <a:cs typeface="Segoe UI" panose="020B0502040204020203" pitchFamily="34" charset="0"/>
              </a:rPr>
              <a:t> </a:t>
            </a:r>
            <a:r>
              <a:rPr lang="en-CA" spc="-10" dirty="0">
                <a:solidFill>
                  <a:srgbClr val="F7F7F7"/>
                </a:solidFill>
                <a:latin typeface="Segoe UI" panose="020B0502040204020203" pitchFamily="34" charset="0"/>
                <a:cs typeface="Segoe UI" panose="020B0502040204020203" pitchFamily="34" charset="0"/>
              </a:rPr>
              <a:t>p</a:t>
            </a:r>
            <a:r>
              <a:rPr lang="en-CA" dirty="0">
                <a:solidFill>
                  <a:srgbClr val="F7F7F7"/>
                </a:solidFill>
                <a:latin typeface="Segoe UI" panose="020B0502040204020203" pitchFamily="34" charset="0"/>
                <a:cs typeface="Segoe UI" panose="020B0502040204020203" pitchFamily="34" charset="0"/>
              </a:rPr>
              <a:t>rodu</a:t>
            </a:r>
            <a:r>
              <a:rPr lang="en-CA" spc="10" dirty="0">
                <a:solidFill>
                  <a:srgbClr val="F7F7F7"/>
                </a:solidFill>
                <a:latin typeface="Segoe UI" panose="020B0502040204020203" pitchFamily="34" charset="0"/>
                <a:cs typeface="Segoe UI" panose="020B0502040204020203" pitchFamily="34" charset="0"/>
              </a:rPr>
              <a:t>c</a:t>
            </a:r>
            <a:r>
              <a:rPr lang="en-CA" spc="5" dirty="0">
                <a:solidFill>
                  <a:srgbClr val="F7F7F7"/>
                </a:solidFill>
                <a:latin typeface="Segoe UI" panose="020B0502040204020203" pitchFamily="34" charset="0"/>
                <a:cs typeface="Segoe UI" panose="020B0502040204020203" pitchFamily="34" charset="0"/>
              </a:rPr>
              <a:t>e</a:t>
            </a:r>
            <a:r>
              <a:rPr lang="en-CA" dirty="0">
                <a:solidFill>
                  <a:srgbClr val="F7F7F7"/>
                </a:solidFill>
                <a:latin typeface="Segoe UI" panose="020B0502040204020203" pitchFamily="34" charset="0"/>
                <a:cs typeface="Segoe UI" panose="020B0502040204020203" pitchFamily="34" charset="0"/>
              </a:rPr>
              <a:t>s</a:t>
            </a:r>
            <a:r>
              <a:rPr lang="en-CA" spc="22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4</a:t>
            </a:r>
            <a:r>
              <a:rPr lang="en-CA" spc="-15" dirty="0">
                <a:solidFill>
                  <a:srgbClr val="F7F7F7"/>
                </a:solidFill>
                <a:latin typeface="Segoe UI" panose="020B0502040204020203" pitchFamily="34" charset="0"/>
                <a:cs typeface="Segoe UI" panose="020B0502040204020203" pitchFamily="34" charset="0"/>
              </a:rPr>
              <a:t>0</a:t>
            </a:r>
            <a:r>
              <a:rPr lang="en-CA" dirty="0">
                <a:solidFill>
                  <a:srgbClr val="F7F7F7"/>
                </a:solidFill>
                <a:latin typeface="Segoe UI" panose="020B0502040204020203" pitchFamily="34" charset="0"/>
                <a:cs typeface="Segoe UI" panose="020B0502040204020203" pitchFamily="34" charset="0"/>
              </a:rPr>
              <a:t>. </a:t>
            </a:r>
            <a:r>
              <a:rPr lang="en-CA" spc="-210" dirty="0">
                <a:solidFill>
                  <a:srgbClr val="F7F7F7"/>
                </a:solidFill>
                <a:latin typeface="Segoe UI" panose="020B0502040204020203" pitchFamily="34" charset="0"/>
                <a:cs typeface="Segoe UI" panose="020B0502040204020203" pitchFamily="34" charset="0"/>
              </a:rPr>
              <a:t> </a:t>
            </a:r>
            <a:r>
              <a:rPr lang="en-CA" spc="-155" dirty="0">
                <a:solidFill>
                  <a:srgbClr val="F7F7F7"/>
                </a:solidFill>
                <a:latin typeface="Segoe UI" panose="020B0502040204020203" pitchFamily="34" charset="0"/>
                <a:cs typeface="Segoe UI" panose="020B0502040204020203" pitchFamily="34" charset="0"/>
              </a:rPr>
              <a:t>W</a:t>
            </a:r>
            <a:r>
              <a:rPr lang="en-CA" dirty="0">
                <a:solidFill>
                  <a:srgbClr val="F7F7F7"/>
                </a:solidFill>
                <a:latin typeface="Segoe UI" panose="020B0502040204020203" pitchFamily="34" charset="0"/>
                <a:cs typeface="Segoe UI" panose="020B0502040204020203" pitchFamily="34" charset="0"/>
              </a:rPr>
              <a:t>e</a:t>
            </a:r>
            <a:r>
              <a:rPr lang="en-CA" spc="-10" dirty="0">
                <a:solidFill>
                  <a:srgbClr val="F7F7F7"/>
                </a:solidFill>
                <a:latin typeface="Segoe UI" panose="020B0502040204020203" pitchFamily="34" charset="0"/>
                <a:cs typeface="Segoe UI" panose="020B0502040204020203" pitchFamily="34" charset="0"/>
              </a:rPr>
              <a:t>’</a:t>
            </a:r>
            <a:r>
              <a:rPr lang="en-CA" dirty="0">
                <a:solidFill>
                  <a:srgbClr val="F7F7F7"/>
                </a:solidFill>
                <a:latin typeface="Segoe UI" panose="020B0502040204020203" pitchFamily="34" charset="0"/>
                <a:cs typeface="Segoe UI" panose="020B0502040204020203" pitchFamily="34" charset="0"/>
              </a:rPr>
              <a:t>ll </a:t>
            </a:r>
            <a:r>
              <a:rPr lang="en-CA" spc="-210" dirty="0">
                <a:solidFill>
                  <a:srgbClr val="F7F7F7"/>
                </a:solidFill>
                <a:latin typeface="Segoe UI" panose="020B0502040204020203" pitchFamily="34" charset="0"/>
                <a:cs typeface="Segoe UI" panose="020B0502040204020203" pitchFamily="34" charset="0"/>
              </a:rPr>
              <a:t> </a:t>
            </a:r>
            <a:r>
              <a:rPr lang="en-CA" spc="-15" dirty="0">
                <a:solidFill>
                  <a:srgbClr val="F7F7F7"/>
                </a:solidFill>
                <a:latin typeface="Segoe UI" panose="020B0502040204020203" pitchFamily="34" charset="0"/>
                <a:cs typeface="Segoe UI" panose="020B0502040204020203" pitchFamily="34" charset="0"/>
              </a:rPr>
              <a:t>p</a:t>
            </a:r>
            <a:r>
              <a:rPr lang="en-CA" dirty="0">
                <a:solidFill>
                  <a:srgbClr val="F7F7F7"/>
                </a:solidFill>
                <a:latin typeface="Segoe UI" panose="020B0502040204020203" pitchFamily="34" charset="0"/>
                <a:cs typeface="Segoe UI" panose="020B0502040204020203" pitchFamily="34" charset="0"/>
              </a:rPr>
              <a:t>i</a:t>
            </a:r>
            <a:r>
              <a:rPr lang="en-CA" spc="5" dirty="0">
                <a:solidFill>
                  <a:srgbClr val="F7F7F7"/>
                </a:solidFill>
                <a:latin typeface="Segoe UI" panose="020B0502040204020203" pitchFamily="34" charset="0"/>
                <a:cs typeface="Segoe UI" panose="020B0502040204020203" pitchFamily="34" charset="0"/>
              </a:rPr>
              <a:t>c</a:t>
            </a:r>
            <a:r>
              <a:rPr lang="en-CA" dirty="0">
                <a:solidFill>
                  <a:srgbClr val="F7F7F7"/>
                </a:solidFill>
                <a:latin typeface="Segoe UI" panose="020B0502040204020203" pitchFamily="34" charset="0"/>
                <a:cs typeface="Segoe UI" panose="020B0502040204020203" pitchFamily="34" charset="0"/>
              </a:rPr>
              <a:t>k</a:t>
            </a:r>
            <a:r>
              <a:rPr lang="en-CA" spc="22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a:t>
            </a:r>
            <a:r>
              <a:rPr lang="en-CA" spc="-10" dirty="0">
                <a:solidFill>
                  <a:srgbClr val="F7F7F7"/>
                </a:solidFill>
                <a:latin typeface="Segoe UI" panose="020B0502040204020203" pitchFamily="34" charset="0"/>
                <a:cs typeface="Segoe UI" panose="020B0502040204020203" pitchFamily="34" charset="0"/>
              </a:rPr>
              <a:t>h</a:t>
            </a:r>
            <a:r>
              <a:rPr lang="en-CA" dirty="0">
                <a:solidFill>
                  <a:srgbClr val="F7F7F7"/>
                </a:solidFill>
                <a:latin typeface="Segoe UI" panose="020B0502040204020203" pitchFamily="34" charset="0"/>
                <a:cs typeface="Segoe UI" panose="020B0502040204020203" pitchFamily="34" charset="0"/>
              </a:rPr>
              <a:t>e </a:t>
            </a:r>
            <a:r>
              <a:rPr lang="en-CA" spc="-10" dirty="0">
                <a:solidFill>
                  <a:srgbClr val="F7F7F7"/>
                </a:solidFill>
                <a:latin typeface="Segoe UI" panose="020B0502040204020203" pitchFamily="34" charset="0"/>
                <a:cs typeface="Segoe UI" panose="020B0502040204020203" pitchFamily="34" charset="0"/>
              </a:rPr>
              <a:t>m</a:t>
            </a:r>
            <a:r>
              <a:rPr lang="en-CA" dirty="0">
                <a:solidFill>
                  <a:srgbClr val="F7F7F7"/>
                </a:solidFill>
                <a:latin typeface="Segoe UI" panose="020B0502040204020203" pitchFamily="34" charset="0"/>
                <a:cs typeface="Segoe UI" panose="020B0502040204020203" pitchFamily="34" charset="0"/>
              </a:rPr>
              <a:t>emory address</a:t>
            </a:r>
            <a:r>
              <a:rPr lang="en-CA" spc="5" dirty="0">
                <a:solidFill>
                  <a:srgbClr val="F7F7F7"/>
                </a:solidFill>
                <a:latin typeface="Segoe UI" panose="020B0502040204020203" pitchFamily="34" charset="0"/>
                <a:cs typeface="Segoe UI" panose="020B0502040204020203" pitchFamily="34" charset="0"/>
              </a:rPr>
              <a:t> </a:t>
            </a:r>
            <a:r>
              <a:rPr lang="en-CA" spc="-5" dirty="0">
                <a:solidFill>
                  <a:srgbClr val="F7F7F7"/>
                </a:solidFill>
                <a:latin typeface="Segoe UI" panose="020B0502040204020203" pitchFamily="34" charset="0"/>
                <a:cs typeface="Segoe UI" panose="020B0502040204020203" pitchFamily="34" charset="0"/>
              </a:rPr>
              <a:t>id</a:t>
            </a:r>
            <a:r>
              <a:rPr lang="en-CA" dirty="0">
                <a:solidFill>
                  <a:srgbClr val="F7F7F7"/>
                </a:solidFill>
                <a:latin typeface="Segoe UI" panose="020B0502040204020203" pitchFamily="34" charset="0"/>
                <a:cs typeface="Segoe UI" panose="020B0502040204020203" pitchFamily="34" charset="0"/>
              </a:rPr>
              <a:t>2 </a:t>
            </a:r>
            <a:r>
              <a:rPr lang="en-CA" spc="-65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for</a:t>
            </a:r>
            <a:r>
              <a:rPr lang="en-CA" spc="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the va</a:t>
            </a:r>
            <a:r>
              <a:rPr lang="en-CA" spc="5" dirty="0">
                <a:solidFill>
                  <a:srgbClr val="F7F7F7"/>
                </a:solidFill>
                <a:latin typeface="Segoe UI" panose="020B0502040204020203" pitchFamily="34" charset="0"/>
                <a:cs typeface="Segoe UI" panose="020B0502040204020203" pitchFamily="34" charset="0"/>
              </a:rPr>
              <a:t>l</a:t>
            </a:r>
            <a:r>
              <a:rPr lang="en-CA" dirty="0">
                <a:solidFill>
                  <a:srgbClr val="F7F7F7"/>
                </a:solidFill>
                <a:latin typeface="Segoe UI" panose="020B0502040204020203" pitchFamily="34" charset="0"/>
                <a:cs typeface="Segoe UI" panose="020B0502040204020203" pitchFamily="34" charset="0"/>
              </a:rPr>
              <a:t>ue</a:t>
            </a:r>
            <a:r>
              <a:rPr lang="en-CA" spc="-1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40.</a:t>
            </a:r>
          </a:p>
          <a:p>
            <a:pPr marL="355600" marR="5080" indent="-342900" algn="just">
              <a:lnSpc>
                <a:spcPct val="97200"/>
              </a:lnSpc>
              <a:spcBef>
                <a:spcPts val="985"/>
              </a:spcBef>
              <a:buFont typeface="Times New Roman"/>
              <a:buAutoNum type="arabicPeriod" startAt="2"/>
              <a:tabLst>
                <a:tab pos="356235" algn="l"/>
              </a:tabLst>
            </a:pPr>
            <a:r>
              <a:rPr lang="en-CA" dirty="0">
                <a:solidFill>
                  <a:srgbClr val="F7F7F7"/>
                </a:solidFill>
                <a:latin typeface="Segoe UI" panose="020B0502040204020203" pitchFamily="34" charset="0"/>
                <a:cs typeface="Segoe UI" panose="020B0502040204020203" pitchFamily="34" charset="0"/>
              </a:rPr>
              <a:t>Make</a:t>
            </a:r>
            <a:r>
              <a:rPr lang="en-CA" spc="13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the</a:t>
            </a:r>
            <a:r>
              <a:rPr lang="en-CA" spc="13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va</a:t>
            </a:r>
            <a:r>
              <a:rPr lang="en-CA" spc="-10" dirty="0">
                <a:solidFill>
                  <a:srgbClr val="F7F7F7"/>
                </a:solidFill>
                <a:latin typeface="Segoe UI" panose="020B0502040204020203" pitchFamily="34" charset="0"/>
                <a:cs typeface="Segoe UI" panose="020B0502040204020203" pitchFamily="34" charset="0"/>
              </a:rPr>
              <a:t>r</a:t>
            </a:r>
            <a:r>
              <a:rPr lang="en-CA" dirty="0">
                <a:solidFill>
                  <a:srgbClr val="F7F7F7"/>
                </a:solidFill>
                <a:latin typeface="Segoe UI" panose="020B0502040204020203" pitchFamily="34" charset="0"/>
                <a:cs typeface="Segoe UI" panose="020B0502040204020203" pitchFamily="34" charset="0"/>
              </a:rPr>
              <a:t>i</a:t>
            </a:r>
            <a:r>
              <a:rPr lang="en-CA" spc="5" dirty="0">
                <a:solidFill>
                  <a:srgbClr val="F7F7F7"/>
                </a:solidFill>
                <a:latin typeface="Segoe UI" panose="020B0502040204020203" pitchFamily="34" charset="0"/>
                <a:cs typeface="Segoe UI" panose="020B0502040204020203" pitchFamily="34" charset="0"/>
              </a:rPr>
              <a:t>a</a:t>
            </a:r>
            <a:r>
              <a:rPr lang="en-CA" spc="-15" dirty="0">
                <a:solidFill>
                  <a:srgbClr val="F7F7F7"/>
                </a:solidFill>
                <a:latin typeface="Segoe UI" panose="020B0502040204020203" pitchFamily="34" charset="0"/>
                <a:cs typeface="Segoe UI" panose="020B0502040204020203" pitchFamily="34" charset="0"/>
              </a:rPr>
              <a:t>b</a:t>
            </a:r>
            <a:r>
              <a:rPr lang="en-CA" dirty="0">
                <a:solidFill>
                  <a:srgbClr val="F7F7F7"/>
                </a:solidFill>
                <a:latin typeface="Segoe UI" panose="020B0502040204020203" pitchFamily="34" charset="0"/>
                <a:cs typeface="Segoe UI" panose="020B0502040204020203" pitchFamily="34" charset="0"/>
              </a:rPr>
              <a:t>le</a:t>
            </a:r>
            <a:r>
              <a:rPr lang="en-CA" spc="13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on</a:t>
            </a:r>
            <a:r>
              <a:rPr lang="en-CA" spc="12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the</a:t>
            </a:r>
            <a:r>
              <a:rPr lang="en-CA" spc="12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l</a:t>
            </a:r>
            <a:r>
              <a:rPr lang="en-CA" spc="5" dirty="0">
                <a:solidFill>
                  <a:srgbClr val="F7F7F7"/>
                </a:solidFill>
                <a:latin typeface="Segoe UI" panose="020B0502040204020203" pitchFamily="34" charset="0"/>
                <a:cs typeface="Segoe UI" panose="020B0502040204020203" pitchFamily="34" charset="0"/>
              </a:rPr>
              <a:t>e</a:t>
            </a:r>
            <a:r>
              <a:rPr lang="en-CA" dirty="0">
                <a:solidFill>
                  <a:srgbClr val="F7F7F7"/>
                </a:solidFill>
                <a:latin typeface="Segoe UI" panose="020B0502040204020203" pitchFamily="34" charset="0"/>
                <a:cs typeface="Segoe UI" panose="020B0502040204020203" pitchFamily="34" charset="0"/>
              </a:rPr>
              <a:t>ft</a:t>
            </a:r>
            <a:r>
              <a:rPr lang="en-CA" spc="13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of</a:t>
            </a:r>
            <a:r>
              <a:rPr lang="en-CA" spc="11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the</a:t>
            </a:r>
            <a:r>
              <a:rPr lang="en-CA" spc="13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a:t>
            </a:r>
            <a:r>
              <a:rPr lang="en-CA" spc="13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sig</a:t>
            </a:r>
            <a:r>
              <a:rPr lang="en-CA" spc="-15" dirty="0">
                <a:solidFill>
                  <a:srgbClr val="F7F7F7"/>
                </a:solidFill>
                <a:latin typeface="Segoe UI" panose="020B0502040204020203" pitchFamily="34" charset="0"/>
                <a:cs typeface="Segoe UI" panose="020B0502040204020203" pitchFamily="34" charset="0"/>
              </a:rPr>
              <a:t>n</a:t>
            </a:r>
            <a:r>
              <a:rPr lang="en-CA" dirty="0">
                <a:solidFill>
                  <a:srgbClr val="F7F7F7"/>
                </a:solidFill>
                <a:latin typeface="Segoe UI" panose="020B0502040204020203" pitchFamily="34" charset="0"/>
                <a:cs typeface="Segoe UI" panose="020B0502040204020203" pitchFamily="34" charset="0"/>
              </a:rPr>
              <a:t>, </a:t>
            </a:r>
            <a:r>
              <a:rPr lang="en-CA" spc="-5" dirty="0">
                <a:solidFill>
                  <a:srgbClr val="F7F7F7"/>
                </a:solidFill>
                <a:latin typeface="Segoe UI" panose="020B0502040204020203" pitchFamily="34" charset="0"/>
                <a:cs typeface="Segoe UI" panose="020B0502040204020203" pitchFamily="34" charset="0"/>
              </a:rPr>
              <a:t>do</a:t>
            </a:r>
            <a:r>
              <a:rPr lang="en-CA" spc="-15" dirty="0">
                <a:solidFill>
                  <a:srgbClr val="F7F7F7"/>
                </a:solidFill>
                <a:latin typeface="Segoe UI" panose="020B0502040204020203" pitchFamily="34" charset="0"/>
                <a:cs typeface="Segoe UI" panose="020B0502040204020203" pitchFamily="34" charset="0"/>
              </a:rPr>
              <a:t>u</a:t>
            </a:r>
            <a:r>
              <a:rPr lang="en-CA" spc="-5" dirty="0">
                <a:solidFill>
                  <a:srgbClr val="F7F7F7"/>
                </a:solidFill>
                <a:latin typeface="Segoe UI" panose="020B0502040204020203" pitchFamily="34" charset="0"/>
                <a:cs typeface="Segoe UI" panose="020B0502040204020203" pitchFamily="34" charset="0"/>
              </a:rPr>
              <a:t>b</a:t>
            </a:r>
            <a:r>
              <a:rPr lang="en-CA" spc="-15" dirty="0">
                <a:solidFill>
                  <a:srgbClr val="F7F7F7"/>
                </a:solidFill>
                <a:latin typeface="Segoe UI" panose="020B0502040204020203" pitchFamily="34" charset="0"/>
                <a:cs typeface="Segoe UI" panose="020B0502040204020203" pitchFamily="34" charset="0"/>
              </a:rPr>
              <a:t>l</a:t>
            </a:r>
            <a:r>
              <a:rPr lang="en-CA" dirty="0">
                <a:solidFill>
                  <a:srgbClr val="F7F7F7"/>
                </a:solidFill>
                <a:latin typeface="Segoe UI" panose="020B0502040204020203" pitchFamily="34" charset="0"/>
                <a:cs typeface="Segoe UI" panose="020B0502040204020203" pitchFamily="34" charset="0"/>
              </a:rPr>
              <a:t>e, </a:t>
            </a:r>
            <a:r>
              <a:rPr lang="en-CA" spc="9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refer </a:t>
            </a:r>
            <a:r>
              <a:rPr lang="en-CA" spc="8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to </a:t>
            </a:r>
            <a:r>
              <a:rPr lang="en-CA" spc="9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40 </a:t>
            </a:r>
            <a:r>
              <a:rPr lang="en-CA" spc="95" dirty="0">
                <a:solidFill>
                  <a:srgbClr val="F7F7F7"/>
                </a:solidFill>
                <a:latin typeface="Segoe UI" panose="020B0502040204020203" pitchFamily="34" charset="0"/>
                <a:cs typeface="Segoe UI" panose="020B0502040204020203" pitchFamily="34" charset="0"/>
              </a:rPr>
              <a:t> </a:t>
            </a:r>
            <a:r>
              <a:rPr lang="en-CA" spc="-15" dirty="0">
                <a:solidFill>
                  <a:srgbClr val="F7F7F7"/>
                </a:solidFill>
                <a:latin typeface="Segoe UI" panose="020B0502040204020203" pitchFamily="34" charset="0"/>
                <a:cs typeface="Segoe UI" panose="020B0502040204020203" pitchFamily="34" charset="0"/>
              </a:rPr>
              <a:t>b</a:t>
            </a:r>
            <a:r>
              <a:rPr lang="en-CA" dirty="0">
                <a:solidFill>
                  <a:srgbClr val="F7F7F7"/>
                </a:solidFill>
                <a:latin typeface="Segoe UI" panose="020B0502040204020203" pitchFamily="34" charset="0"/>
                <a:cs typeface="Segoe UI" panose="020B0502040204020203" pitchFamily="34" charset="0"/>
              </a:rPr>
              <a:t>y </a:t>
            </a:r>
            <a:r>
              <a:rPr lang="en-CA" spc="95"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stori</a:t>
            </a:r>
            <a:r>
              <a:rPr lang="en-CA" spc="-10" dirty="0">
                <a:solidFill>
                  <a:srgbClr val="F7F7F7"/>
                </a:solidFill>
                <a:latin typeface="Segoe UI" panose="020B0502040204020203" pitchFamily="34" charset="0"/>
                <a:cs typeface="Segoe UI" panose="020B0502040204020203" pitchFamily="34" charset="0"/>
              </a:rPr>
              <a:t>n</a:t>
            </a:r>
            <a:r>
              <a:rPr lang="en-CA" dirty="0">
                <a:solidFill>
                  <a:srgbClr val="F7F7F7"/>
                </a:solidFill>
                <a:latin typeface="Segoe UI" panose="020B0502040204020203" pitchFamily="34" charset="0"/>
                <a:cs typeface="Segoe UI" panose="020B0502040204020203" pitchFamily="34" charset="0"/>
              </a:rPr>
              <a:t>g </a:t>
            </a:r>
            <a:r>
              <a:rPr lang="en-CA" spc="95" dirty="0">
                <a:solidFill>
                  <a:srgbClr val="F7F7F7"/>
                </a:solidFill>
                <a:latin typeface="Segoe UI" panose="020B0502040204020203" pitchFamily="34" charset="0"/>
                <a:cs typeface="Segoe UI" panose="020B0502040204020203" pitchFamily="34" charset="0"/>
              </a:rPr>
              <a:t> </a:t>
            </a:r>
            <a:r>
              <a:rPr lang="en-CA" spc="-5" dirty="0">
                <a:solidFill>
                  <a:srgbClr val="F7F7F7"/>
                </a:solidFill>
                <a:latin typeface="Segoe UI" panose="020B0502040204020203" pitchFamily="34" charset="0"/>
                <a:cs typeface="Segoe UI" panose="020B0502040204020203" pitchFamily="34" charset="0"/>
              </a:rPr>
              <a:t>i</a:t>
            </a:r>
            <a:r>
              <a:rPr lang="en-CA" spc="-15" dirty="0">
                <a:solidFill>
                  <a:srgbClr val="F7F7F7"/>
                </a:solidFill>
                <a:latin typeface="Segoe UI" panose="020B0502040204020203" pitchFamily="34" charset="0"/>
                <a:cs typeface="Segoe UI" panose="020B0502040204020203" pitchFamily="34" charset="0"/>
              </a:rPr>
              <a:t>d</a:t>
            </a:r>
            <a:r>
              <a:rPr lang="en-CA" dirty="0">
                <a:solidFill>
                  <a:srgbClr val="F7F7F7"/>
                </a:solidFill>
                <a:latin typeface="Segoe UI" panose="020B0502040204020203" pitchFamily="34" charset="0"/>
                <a:cs typeface="Segoe UI" panose="020B0502040204020203" pitchFamily="34" charset="0"/>
              </a:rPr>
              <a:t>2</a:t>
            </a:r>
            <a:r>
              <a:rPr lang="en-CA" spc="-100" dirty="0">
                <a:solidFill>
                  <a:srgbClr val="F7F7F7"/>
                </a:solidFill>
                <a:latin typeface="Segoe UI" panose="020B0502040204020203" pitchFamily="34" charset="0"/>
                <a:cs typeface="Segoe UI" panose="020B0502040204020203" pitchFamily="34" charset="0"/>
              </a:rPr>
              <a:t> </a:t>
            </a:r>
            <a:r>
              <a:rPr lang="en-CA" dirty="0">
                <a:solidFill>
                  <a:srgbClr val="F7F7F7"/>
                </a:solidFill>
                <a:latin typeface="Segoe UI" panose="020B0502040204020203" pitchFamily="34" charset="0"/>
                <a:cs typeface="Segoe UI" panose="020B0502040204020203" pitchFamily="34" charset="0"/>
              </a:rPr>
              <a:t>in </a:t>
            </a:r>
            <a:r>
              <a:rPr lang="en-CA" spc="-5" dirty="0">
                <a:solidFill>
                  <a:srgbClr val="F7F7F7"/>
                </a:solidFill>
                <a:latin typeface="Segoe UI" panose="020B0502040204020203" pitchFamily="34" charset="0"/>
                <a:cs typeface="Segoe UI" panose="020B0502040204020203" pitchFamily="34" charset="0"/>
              </a:rPr>
              <a:t>double</a:t>
            </a:r>
            <a:r>
              <a:rPr lang="en-CA" dirty="0">
                <a:solidFill>
                  <a:srgbClr val="F7F7F7"/>
                </a:solidFill>
                <a:latin typeface="Segoe UI" panose="020B0502040204020203" pitchFamily="34" charset="0"/>
                <a:cs typeface="Segoe UI" panose="020B0502040204020203" pitchFamily="34" charset="0"/>
              </a:rPr>
              <a:t>.</a:t>
            </a:r>
          </a:p>
        </p:txBody>
      </p:sp>
      <p:sp>
        <p:nvSpPr>
          <p:cNvPr id="6" name="object 5">
            <a:extLst>
              <a:ext uri="{FF2B5EF4-FFF2-40B4-BE49-F238E27FC236}">
                <a16:creationId xmlns:a16="http://schemas.microsoft.com/office/drawing/2014/main" id="{EF4317E3-FB96-DD40-AA47-CA863B3984F9}"/>
              </a:ext>
            </a:extLst>
          </p:cNvPr>
          <p:cNvSpPr/>
          <p:nvPr/>
        </p:nvSpPr>
        <p:spPr>
          <a:xfrm>
            <a:off x="6146964" y="4871777"/>
            <a:ext cx="4224528" cy="1801368"/>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8924430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DCE54-7CA0-1E49-8EEC-D30CBA5675A9}"/>
              </a:ext>
            </a:extLst>
          </p:cNvPr>
          <p:cNvSpPr>
            <a:spLocks noGrp="1"/>
          </p:cNvSpPr>
          <p:nvPr>
            <p:ph type="title"/>
          </p:nvPr>
        </p:nvSpPr>
        <p:spPr/>
        <p:txBody>
          <a:bodyPr>
            <a:normAutofit fontScale="90000"/>
          </a:bodyPr>
          <a:lstStyle/>
          <a:p>
            <a:r>
              <a:rPr lang="en-US" dirty="0"/>
              <a:t>Memory Visualization Example</a:t>
            </a:r>
          </a:p>
        </p:txBody>
      </p:sp>
      <p:sp>
        <p:nvSpPr>
          <p:cNvPr id="3" name="Content Placeholder 2">
            <a:extLst>
              <a:ext uri="{FF2B5EF4-FFF2-40B4-BE49-F238E27FC236}">
                <a16:creationId xmlns:a16="http://schemas.microsoft.com/office/drawing/2014/main" id="{21212234-4498-B943-A764-C3AED38391FB}"/>
              </a:ext>
            </a:extLst>
          </p:cNvPr>
          <p:cNvSpPr>
            <a:spLocks noGrp="1"/>
          </p:cNvSpPr>
          <p:nvPr>
            <p:ph idx="1"/>
          </p:nvPr>
        </p:nvSpPr>
        <p:spPr/>
        <p:txBody>
          <a:bodyPr/>
          <a:lstStyle/>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a:t>
            </a:r>
            <a:r>
              <a:rPr lang="en-CA" dirty="0">
                <a:solidFill>
                  <a:schemeClr val="accent2"/>
                </a:solidFill>
                <a:latin typeface="Courier New"/>
                <a:cs typeface="Courier New"/>
              </a:rPr>
              <a:t> </a:t>
            </a:r>
            <a:r>
              <a:rPr lang="en-CA" spc="-15" dirty="0">
                <a:solidFill>
                  <a:schemeClr val="accent2"/>
                </a:solidFill>
                <a:latin typeface="Courier New"/>
                <a:cs typeface="Courier New"/>
              </a:rPr>
              <a:t>d</a:t>
            </a:r>
            <a:r>
              <a:rPr lang="en-CA" spc="-10" dirty="0">
                <a:solidFill>
                  <a:schemeClr val="accent2"/>
                </a:solidFill>
                <a:latin typeface="Courier New"/>
                <a:cs typeface="Courier New"/>
              </a:rPr>
              <a:t>i</a:t>
            </a:r>
            <a:r>
              <a:rPr lang="en-CA" dirty="0">
                <a:solidFill>
                  <a:schemeClr val="accent2"/>
                </a:solidFill>
                <a:latin typeface="Courier New"/>
                <a:cs typeface="Courier New"/>
              </a:rPr>
              <a:t>f</a:t>
            </a:r>
            <a:r>
              <a:rPr lang="en-CA" spc="-15" dirty="0">
                <a:solidFill>
                  <a:schemeClr val="accent2"/>
                </a:solidFill>
                <a:latin typeface="Courier New"/>
                <a:cs typeface="Courier New"/>
              </a:rPr>
              <a:t>f</a:t>
            </a:r>
            <a:r>
              <a:rPr lang="en-CA" spc="-10" dirty="0">
                <a:solidFill>
                  <a:schemeClr val="accent2"/>
                </a:solidFill>
                <a:latin typeface="Courier New"/>
                <a:cs typeface="Courier New"/>
              </a:rPr>
              <a:t>e</a:t>
            </a:r>
            <a:r>
              <a:rPr lang="en-CA" spc="-15" dirty="0">
                <a:solidFill>
                  <a:schemeClr val="accent2"/>
                </a:solidFill>
                <a:latin typeface="Courier New"/>
                <a:cs typeface="Courier New"/>
              </a:rPr>
              <a:t>r</a:t>
            </a:r>
            <a:r>
              <a:rPr lang="en-CA" spc="-10" dirty="0">
                <a:solidFill>
                  <a:schemeClr val="accent2"/>
                </a:solidFill>
                <a:latin typeface="Courier New"/>
                <a:cs typeface="Courier New"/>
              </a:rPr>
              <a:t>e</a:t>
            </a:r>
            <a:r>
              <a:rPr lang="en-CA" dirty="0">
                <a:solidFill>
                  <a:schemeClr val="accent2"/>
                </a:solidFill>
                <a:latin typeface="Courier New"/>
                <a:cs typeface="Courier New"/>
              </a:rPr>
              <a:t>n</a:t>
            </a:r>
            <a:r>
              <a:rPr lang="en-CA" spc="-15" dirty="0">
                <a:solidFill>
                  <a:schemeClr val="accent2"/>
                </a:solidFill>
                <a:latin typeface="Courier New"/>
                <a:cs typeface="Courier New"/>
              </a:rPr>
              <a:t>ce = 20</a:t>
            </a:r>
            <a:endParaRPr lang="en-CA" dirty="0">
              <a:solidFill>
                <a:schemeClr val="accent2"/>
              </a:solidFill>
              <a:latin typeface="Courier New"/>
              <a:cs typeface="Courier New"/>
            </a:endParaRPr>
          </a:p>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a:t>
            </a:r>
            <a:r>
              <a:rPr lang="en-CA" dirty="0">
                <a:solidFill>
                  <a:schemeClr val="accent2"/>
                </a:solidFill>
                <a:latin typeface="Courier New"/>
                <a:cs typeface="Courier New"/>
              </a:rPr>
              <a:t> </a:t>
            </a:r>
            <a:r>
              <a:rPr lang="en-CA" spc="-15" dirty="0">
                <a:solidFill>
                  <a:schemeClr val="accent2"/>
                </a:solidFill>
                <a:latin typeface="Courier New"/>
                <a:cs typeface="Courier New"/>
              </a:rPr>
              <a:t>d</a:t>
            </a:r>
            <a:r>
              <a:rPr lang="en-CA" spc="-10" dirty="0">
                <a:solidFill>
                  <a:schemeClr val="accent2"/>
                </a:solidFill>
                <a:latin typeface="Courier New"/>
                <a:cs typeface="Courier New"/>
              </a:rPr>
              <a:t>o</a:t>
            </a:r>
            <a:r>
              <a:rPr lang="en-CA" dirty="0">
                <a:solidFill>
                  <a:schemeClr val="accent2"/>
                </a:solidFill>
                <a:latin typeface="Courier New"/>
                <a:cs typeface="Courier New"/>
              </a:rPr>
              <a:t>u</a:t>
            </a:r>
            <a:r>
              <a:rPr lang="en-CA" spc="-15" dirty="0">
                <a:solidFill>
                  <a:schemeClr val="accent2"/>
                </a:solidFill>
                <a:latin typeface="Courier New"/>
                <a:cs typeface="Courier New"/>
              </a:rPr>
              <a:t>b</a:t>
            </a:r>
            <a:r>
              <a:rPr lang="en-CA" spc="-10" dirty="0">
                <a:solidFill>
                  <a:schemeClr val="accent2"/>
                </a:solidFill>
                <a:latin typeface="Courier New"/>
                <a:cs typeface="Courier New"/>
              </a:rPr>
              <a:t>le</a:t>
            </a:r>
            <a:r>
              <a:rPr lang="en-CA" dirty="0">
                <a:solidFill>
                  <a:schemeClr val="accent2"/>
                </a:solidFill>
                <a:latin typeface="Courier New"/>
                <a:cs typeface="Courier New"/>
              </a:rPr>
              <a:t> </a:t>
            </a:r>
            <a:r>
              <a:rPr lang="en-CA" spc="-10" dirty="0">
                <a:solidFill>
                  <a:schemeClr val="accent2"/>
                </a:solidFill>
                <a:latin typeface="Courier New"/>
                <a:cs typeface="Courier New"/>
              </a:rPr>
              <a:t>=</a:t>
            </a:r>
            <a:r>
              <a:rPr lang="en-CA" spc="10" dirty="0">
                <a:solidFill>
                  <a:schemeClr val="accent2"/>
                </a:solidFill>
                <a:latin typeface="Courier New"/>
                <a:cs typeface="Courier New"/>
              </a:rPr>
              <a:t> </a:t>
            </a:r>
            <a:r>
              <a:rPr lang="en-CA" spc="-10" dirty="0">
                <a:solidFill>
                  <a:schemeClr val="accent2"/>
                </a:solidFill>
                <a:latin typeface="Courier New"/>
                <a:cs typeface="Courier New"/>
              </a:rPr>
              <a:t>2 * difference</a:t>
            </a:r>
            <a:endParaRPr lang="en-CA" dirty="0">
              <a:solidFill>
                <a:schemeClr val="accent2"/>
              </a:solidFill>
              <a:latin typeface="Courier New"/>
              <a:cs typeface="Courier New"/>
            </a:endParaRPr>
          </a:p>
          <a:p>
            <a:pPr marL="0" indent="0">
              <a:lnSpc>
                <a:spcPct val="100000"/>
              </a:lnSpc>
              <a:buNone/>
            </a:pPr>
            <a:r>
              <a:rPr lang="en-CA" spc="-15" dirty="0">
                <a:solidFill>
                  <a:srgbClr val="00B050"/>
                </a:solidFill>
                <a:latin typeface="Courier New"/>
                <a:cs typeface="Courier New"/>
              </a:rPr>
              <a:t>&gt;&gt;</a:t>
            </a:r>
            <a:r>
              <a:rPr lang="en-CA" spc="-10" dirty="0">
                <a:solidFill>
                  <a:srgbClr val="00B050"/>
                </a:solidFill>
                <a:latin typeface="Courier New"/>
                <a:cs typeface="Courier New"/>
              </a:rPr>
              <a:t>&gt;</a:t>
            </a:r>
            <a:r>
              <a:rPr lang="en-CA" spc="-5" dirty="0">
                <a:solidFill>
                  <a:srgbClr val="00B050"/>
                </a:solidFill>
                <a:latin typeface="Courier New"/>
                <a:cs typeface="Courier New"/>
              </a:rPr>
              <a:t> </a:t>
            </a:r>
            <a:r>
              <a:rPr lang="en-CA" spc="-10" dirty="0">
                <a:solidFill>
                  <a:srgbClr val="00B050"/>
                </a:solidFill>
                <a:latin typeface="Courier New"/>
                <a:cs typeface="Courier New"/>
              </a:rPr>
              <a:t>d</a:t>
            </a:r>
            <a:r>
              <a:rPr lang="en-CA" spc="-15" dirty="0">
                <a:solidFill>
                  <a:srgbClr val="00B050"/>
                </a:solidFill>
                <a:latin typeface="Courier New"/>
                <a:cs typeface="Courier New"/>
              </a:rPr>
              <a:t>o</a:t>
            </a:r>
            <a:r>
              <a:rPr lang="en-CA" dirty="0">
                <a:solidFill>
                  <a:srgbClr val="00B050"/>
                </a:solidFill>
                <a:latin typeface="Courier New"/>
                <a:cs typeface="Courier New"/>
              </a:rPr>
              <a:t>u</a:t>
            </a:r>
            <a:r>
              <a:rPr lang="en-CA" spc="-15" dirty="0">
                <a:solidFill>
                  <a:srgbClr val="00B050"/>
                </a:solidFill>
                <a:latin typeface="Courier New"/>
                <a:cs typeface="Courier New"/>
              </a:rPr>
              <a:t>ble</a:t>
            </a:r>
            <a:endParaRPr lang="en-CA" dirty="0">
              <a:solidFill>
                <a:srgbClr val="00B050"/>
              </a:solidFill>
              <a:latin typeface="Courier New"/>
              <a:cs typeface="Courier New"/>
            </a:endParaRPr>
          </a:p>
          <a:p>
            <a:pPr marL="0" indent="0">
              <a:lnSpc>
                <a:spcPct val="100000"/>
              </a:lnSpc>
              <a:buNone/>
            </a:pPr>
            <a:r>
              <a:rPr lang="en-CA" spc="-10" dirty="0">
                <a:solidFill>
                  <a:srgbClr val="00B050"/>
                </a:solidFill>
                <a:latin typeface="Courier New"/>
                <a:cs typeface="Courier New"/>
              </a:rPr>
              <a:t>40</a:t>
            </a:r>
            <a:endParaRPr lang="en-CA" dirty="0">
              <a:solidFill>
                <a:srgbClr val="00B050"/>
              </a:solidFill>
              <a:latin typeface="Courier New"/>
              <a:cs typeface="Courier New"/>
            </a:endParaRPr>
          </a:p>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 difference = 5</a:t>
            </a:r>
            <a:endParaRPr lang="en-CA" dirty="0">
              <a:solidFill>
                <a:schemeClr val="accent2"/>
              </a:solidFill>
              <a:latin typeface="Courier New"/>
              <a:cs typeface="Courier New"/>
            </a:endParaRPr>
          </a:p>
          <a:p>
            <a:pPr marL="0" marR="134747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 double</a:t>
            </a:r>
          </a:p>
          <a:p>
            <a:pPr marL="0" marR="1347470" indent="0">
              <a:lnSpc>
                <a:spcPct val="100000"/>
              </a:lnSpc>
              <a:buNone/>
            </a:pPr>
            <a:r>
              <a:rPr lang="en-CA" spc="-10" dirty="0">
                <a:solidFill>
                  <a:schemeClr val="accent2"/>
                </a:solidFill>
                <a:latin typeface="Courier New"/>
                <a:cs typeface="Courier New"/>
              </a:rPr>
              <a:t>40</a:t>
            </a:r>
            <a:endParaRPr lang="en-CA" dirty="0">
              <a:solidFill>
                <a:schemeClr val="accent2"/>
              </a:solidFill>
              <a:latin typeface="Courier New"/>
              <a:cs typeface="Courier New"/>
            </a:endParaRPr>
          </a:p>
          <a:p>
            <a:endParaRPr lang="en-US" dirty="0"/>
          </a:p>
        </p:txBody>
      </p:sp>
      <p:sp>
        <p:nvSpPr>
          <p:cNvPr id="4" name="object 7">
            <a:extLst>
              <a:ext uri="{FF2B5EF4-FFF2-40B4-BE49-F238E27FC236}">
                <a16:creationId xmlns:a16="http://schemas.microsoft.com/office/drawing/2014/main" id="{E7595D1E-2AA1-F44B-B840-7D236873C781}"/>
              </a:ext>
            </a:extLst>
          </p:cNvPr>
          <p:cNvSpPr txBox="1"/>
          <p:nvPr/>
        </p:nvSpPr>
        <p:spPr>
          <a:xfrm>
            <a:off x="5029200" y="3092866"/>
            <a:ext cx="7024255" cy="538802"/>
          </a:xfrm>
          <a:prstGeom prst="rect">
            <a:avLst/>
          </a:prstGeom>
        </p:spPr>
        <p:txBody>
          <a:bodyPr vert="horz" wrap="square" lIns="0" tIns="0" rIns="0" bIns="0" rtlCol="0">
            <a:spAutoFit/>
          </a:bodyPr>
          <a:lstStyle/>
          <a:p>
            <a:pPr marL="12700" marR="5080" algn="just">
              <a:lnSpc>
                <a:spcPct val="97200"/>
              </a:lnSpc>
            </a:pPr>
            <a:r>
              <a:rPr lang="en-CA" spc="-10" dirty="0">
                <a:solidFill>
                  <a:srgbClr val="FFFFFF"/>
                </a:solidFill>
                <a:latin typeface="Segoe UI" panose="020B0502040204020203" pitchFamily="34" charset="0"/>
                <a:cs typeface="Segoe UI" panose="020B0502040204020203" pitchFamily="34" charset="0"/>
              </a:rPr>
              <a:t>W</a:t>
            </a:r>
            <a:r>
              <a:rPr lang="en-CA" dirty="0">
                <a:solidFill>
                  <a:srgbClr val="FFFFFF"/>
                </a:solidFill>
                <a:latin typeface="Segoe UI" panose="020B0502040204020203" pitchFamily="34" charset="0"/>
                <a:cs typeface="Segoe UI" panose="020B0502040204020203" pitchFamily="34" charset="0"/>
              </a:rPr>
              <a:t>hen</a:t>
            </a:r>
            <a:r>
              <a:rPr lang="en-CA" spc="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P</a:t>
            </a:r>
            <a:r>
              <a:rPr lang="en-CA" spc="15" dirty="0">
                <a:solidFill>
                  <a:srgbClr val="FFFFFF"/>
                </a:solidFill>
                <a:latin typeface="Segoe UI" panose="020B0502040204020203" pitchFamily="34" charset="0"/>
                <a:cs typeface="Segoe UI" panose="020B0502040204020203" pitchFamily="34" charset="0"/>
              </a:rPr>
              <a:t>y</a:t>
            </a:r>
            <a:r>
              <a:rPr lang="en-CA" dirty="0">
                <a:solidFill>
                  <a:srgbClr val="FFFFFF"/>
                </a:solidFill>
                <a:latin typeface="Segoe UI" panose="020B0502040204020203" pitchFamily="34" charset="0"/>
                <a:cs typeface="Segoe UI" panose="020B0502040204020203" pitchFamily="34" charset="0"/>
              </a:rPr>
              <a:t>thon</a:t>
            </a:r>
            <a:r>
              <a:rPr lang="en-CA" spc="-3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ex</a:t>
            </a:r>
            <a:r>
              <a:rPr lang="en-CA" spc="5" dirty="0">
                <a:solidFill>
                  <a:srgbClr val="FFFFFF"/>
                </a:solidFill>
                <a:latin typeface="Segoe UI" panose="020B0502040204020203" pitchFamily="34" charset="0"/>
                <a:cs typeface="Segoe UI" panose="020B0502040204020203" pitchFamily="34" charset="0"/>
              </a:rPr>
              <a:t>e</a:t>
            </a:r>
            <a:r>
              <a:rPr lang="en-CA" dirty="0">
                <a:solidFill>
                  <a:srgbClr val="FFFFFF"/>
                </a:solidFill>
                <a:latin typeface="Segoe UI" panose="020B0502040204020203" pitchFamily="34" charset="0"/>
                <a:cs typeface="Segoe UI" panose="020B0502040204020203" pitchFamily="34" charset="0"/>
              </a:rPr>
              <a:t>cu</a:t>
            </a:r>
            <a:r>
              <a:rPr lang="en-CA" spc="5" dirty="0">
                <a:solidFill>
                  <a:srgbClr val="FFFFFF"/>
                </a:solidFill>
                <a:latin typeface="Segoe UI" panose="020B0502040204020203" pitchFamily="34" charset="0"/>
                <a:cs typeface="Segoe UI" panose="020B0502040204020203" pitchFamily="34" charset="0"/>
              </a:rPr>
              <a:t>t</a:t>
            </a:r>
            <a:r>
              <a:rPr lang="en-CA" dirty="0">
                <a:solidFill>
                  <a:srgbClr val="FFFFFF"/>
                </a:solidFill>
                <a:latin typeface="Segoe UI" panose="020B0502040204020203" pitchFamily="34" charset="0"/>
                <a:cs typeface="Segoe UI" panose="020B0502040204020203" pitchFamily="34" charset="0"/>
              </a:rPr>
              <a:t>es</a:t>
            </a:r>
            <a:r>
              <a:rPr lang="en-CA" spc="-1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the</a:t>
            </a:r>
            <a:r>
              <a:rPr lang="en-CA" spc="-1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th</a:t>
            </a:r>
            <a:r>
              <a:rPr lang="en-CA" spc="5" dirty="0">
                <a:solidFill>
                  <a:srgbClr val="FFFFFF"/>
                </a:solidFill>
                <a:latin typeface="Segoe UI" panose="020B0502040204020203" pitchFamily="34" charset="0"/>
                <a:cs typeface="Segoe UI" panose="020B0502040204020203" pitchFamily="34" charset="0"/>
              </a:rPr>
              <a:t>i</a:t>
            </a:r>
            <a:r>
              <a:rPr lang="en-CA" dirty="0">
                <a:solidFill>
                  <a:srgbClr val="FFFFFF"/>
                </a:solidFill>
                <a:latin typeface="Segoe UI" panose="020B0502040204020203" pitchFamily="34" charset="0"/>
                <a:cs typeface="Segoe UI" panose="020B0502040204020203" pitchFamily="34" charset="0"/>
              </a:rPr>
              <a:t>rd </a:t>
            </a:r>
            <a:r>
              <a:rPr lang="en-CA" spc="-10" dirty="0">
                <a:solidFill>
                  <a:srgbClr val="FFFFFF"/>
                </a:solidFill>
                <a:latin typeface="Segoe UI" panose="020B0502040204020203" pitchFamily="34" charset="0"/>
                <a:cs typeface="Segoe UI" panose="020B0502040204020203" pitchFamily="34" charset="0"/>
              </a:rPr>
              <a:t>s</a:t>
            </a:r>
            <a:r>
              <a:rPr lang="en-CA" dirty="0">
                <a:solidFill>
                  <a:srgbClr val="FFFFFF"/>
                </a:solidFill>
                <a:latin typeface="Segoe UI" panose="020B0502040204020203" pitchFamily="34" charset="0"/>
                <a:cs typeface="Segoe UI" panose="020B0502040204020203" pitchFamily="34" charset="0"/>
              </a:rPr>
              <a:t>t</a:t>
            </a:r>
            <a:r>
              <a:rPr lang="en-CA" spc="5" dirty="0">
                <a:solidFill>
                  <a:srgbClr val="FFFFFF"/>
                </a:solidFill>
                <a:latin typeface="Segoe UI" panose="020B0502040204020203" pitchFamily="34" charset="0"/>
                <a:cs typeface="Segoe UI" panose="020B0502040204020203" pitchFamily="34" charset="0"/>
              </a:rPr>
              <a:t>a</a:t>
            </a:r>
            <a:r>
              <a:rPr lang="en-CA" dirty="0">
                <a:solidFill>
                  <a:srgbClr val="FFFFFF"/>
                </a:solidFill>
                <a:latin typeface="Segoe UI" panose="020B0502040204020203" pitchFamily="34" charset="0"/>
                <a:cs typeface="Segoe UI" panose="020B0502040204020203" pitchFamily="34" charset="0"/>
              </a:rPr>
              <a:t>t</a:t>
            </a:r>
            <a:r>
              <a:rPr lang="en-CA" spc="5" dirty="0">
                <a:solidFill>
                  <a:srgbClr val="FFFFFF"/>
                </a:solidFill>
                <a:latin typeface="Segoe UI" panose="020B0502040204020203" pitchFamily="34" charset="0"/>
                <a:cs typeface="Segoe UI" panose="020B0502040204020203" pitchFamily="34" charset="0"/>
              </a:rPr>
              <a:t>e</a:t>
            </a:r>
            <a:r>
              <a:rPr lang="en-CA" spc="-10" dirty="0">
                <a:solidFill>
                  <a:srgbClr val="FFFFFF"/>
                </a:solidFill>
                <a:latin typeface="Segoe UI" panose="020B0502040204020203" pitchFamily="34" charset="0"/>
                <a:cs typeface="Segoe UI" panose="020B0502040204020203" pitchFamily="34" charset="0"/>
              </a:rPr>
              <a:t>m</a:t>
            </a:r>
            <a:r>
              <a:rPr lang="en-CA" dirty="0">
                <a:solidFill>
                  <a:srgbClr val="FFFFFF"/>
                </a:solidFill>
                <a:latin typeface="Segoe UI" panose="020B0502040204020203" pitchFamily="34" charset="0"/>
                <a:cs typeface="Segoe UI" panose="020B0502040204020203" pitchFamily="34" charset="0"/>
              </a:rPr>
              <a:t>en</a:t>
            </a:r>
            <a:r>
              <a:rPr lang="en-CA" spc="5" dirty="0">
                <a:solidFill>
                  <a:srgbClr val="FFFFFF"/>
                </a:solidFill>
                <a:latin typeface="Segoe UI" panose="020B0502040204020203" pitchFamily="34" charset="0"/>
                <a:cs typeface="Segoe UI" panose="020B0502040204020203" pitchFamily="34" charset="0"/>
              </a:rPr>
              <a:t>t</a:t>
            </a:r>
            <a:r>
              <a:rPr lang="en-CA" dirty="0">
                <a:solidFill>
                  <a:srgbClr val="FFFFFF"/>
                </a:solidFill>
                <a:latin typeface="Segoe UI" panose="020B0502040204020203" pitchFamily="34" charset="0"/>
                <a:cs typeface="Segoe UI" panose="020B0502040204020203" pitchFamily="34" charset="0"/>
              </a:rPr>
              <a:t>, </a:t>
            </a:r>
            <a:r>
              <a:rPr lang="en-CA" spc="-5" dirty="0">
                <a:solidFill>
                  <a:srgbClr val="FFFFFF"/>
                </a:solidFill>
                <a:latin typeface="Segoe UI" panose="020B0502040204020203" pitchFamily="34" charset="0"/>
                <a:cs typeface="Segoe UI" panose="020B0502040204020203" pitchFamily="34" charset="0"/>
              </a:rPr>
              <a:t>double</a:t>
            </a:r>
            <a:r>
              <a:rPr lang="en-CA" dirty="0">
                <a:solidFill>
                  <a:srgbClr val="FFFFFF"/>
                </a:solidFill>
                <a:latin typeface="Segoe UI" panose="020B0502040204020203" pitchFamily="34" charset="0"/>
                <a:cs typeface="Segoe UI" panose="020B0502040204020203" pitchFamily="34" charset="0"/>
              </a:rPr>
              <a:t>,</a:t>
            </a:r>
            <a:r>
              <a:rPr lang="en-CA" spc="-4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it </a:t>
            </a:r>
            <a:r>
              <a:rPr lang="en-CA" spc="-10" dirty="0">
                <a:solidFill>
                  <a:srgbClr val="FFFFFF"/>
                </a:solidFill>
                <a:latin typeface="Segoe UI" panose="020B0502040204020203" pitchFamily="34" charset="0"/>
                <a:cs typeface="Segoe UI" panose="020B0502040204020203" pitchFamily="34" charset="0"/>
              </a:rPr>
              <a:t>m</a:t>
            </a:r>
            <a:r>
              <a:rPr lang="en-CA" dirty="0">
                <a:solidFill>
                  <a:srgbClr val="FFFFFF"/>
                </a:solidFill>
                <a:latin typeface="Segoe UI" panose="020B0502040204020203" pitchFamily="34" charset="0"/>
                <a:cs typeface="Segoe UI" panose="020B0502040204020203" pitchFamily="34" charset="0"/>
              </a:rPr>
              <a:t>er</a:t>
            </a:r>
            <a:r>
              <a:rPr lang="en-CA" spc="5" dirty="0">
                <a:solidFill>
                  <a:srgbClr val="FFFFFF"/>
                </a:solidFill>
                <a:latin typeface="Segoe UI" panose="020B0502040204020203" pitchFamily="34" charset="0"/>
                <a:cs typeface="Segoe UI" panose="020B0502040204020203" pitchFamily="34" charset="0"/>
              </a:rPr>
              <a:t>e</a:t>
            </a:r>
            <a:r>
              <a:rPr lang="en-CA" dirty="0">
                <a:solidFill>
                  <a:srgbClr val="FFFFFF"/>
                </a:solidFill>
                <a:latin typeface="Segoe UI" panose="020B0502040204020203" pitchFamily="34" charset="0"/>
                <a:cs typeface="Segoe UI" panose="020B0502040204020203" pitchFamily="34" charset="0"/>
              </a:rPr>
              <a:t>ly</a:t>
            </a:r>
            <a:r>
              <a:rPr lang="en-CA" spc="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looks</a:t>
            </a:r>
            <a:r>
              <a:rPr lang="en-CA" spc="-1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up the</a:t>
            </a:r>
            <a:r>
              <a:rPr lang="en-CA" spc="-1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va</a:t>
            </a:r>
            <a:r>
              <a:rPr lang="en-CA" spc="5" dirty="0">
                <a:solidFill>
                  <a:srgbClr val="FFFFFF"/>
                </a:solidFill>
                <a:latin typeface="Segoe UI" panose="020B0502040204020203" pitchFamily="34" charset="0"/>
                <a:cs typeface="Segoe UI" panose="020B0502040204020203" pitchFamily="34" charset="0"/>
              </a:rPr>
              <a:t>l</a:t>
            </a:r>
            <a:r>
              <a:rPr lang="en-CA" dirty="0">
                <a:solidFill>
                  <a:srgbClr val="FFFFFF"/>
                </a:solidFill>
                <a:latin typeface="Segoe UI" panose="020B0502040204020203" pitchFamily="34" charset="0"/>
                <a:cs typeface="Segoe UI" panose="020B0502040204020203" pitchFamily="34" charset="0"/>
              </a:rPr>
              <a:t>ue th</a:t>
            </a:r>
            <a:r>
              <a:rPr lang="en-CA" spc="5" dirty="0">
                <a:solidFill>
                  <a:srgbClr val="FFFFFF"/>
                </a:solidFill>
                <a:latin typeface="Segoe UI" panose="020B0502040204020203" pitchFamily="34" charset="0"/>
                <a:cs typeface="Segoe UI" panose="020B0502040204020203" pitchFamily="34" charset="0"/>
              </a:rPr>
              <a:t>a</a:t>
            </a:r>
            <a:r>
              <a:rPr lang="en-CA" dirty="0">
                <a:solidFill>
                  <a:srgbClr val="FFFFFF"/>
                </a:solidFill>
                <a:latin typeface="Segoe UI" panose="020B0502040204020203" pitchFamily="34" charset="0"/>
                <a:cs typeface="Segoe UI" panose="020B0502040204020203" pitchFamily="34" charset="0"/>
              </a:rPr>
              <a:t>t </a:t>
            </a:r>
            <a:r>
              <a:rPr lang="en-CA" spc="-5" dirty="0">
                <a:solidFill>
                  <a:srgbClr val="FFFFFF"/>
                </a:solidFill>
                <a:latin typeface="Segoe UI" panose="020B0502040204020203" pitchFamily="34" charset="0"/>
                <a:cs typeface="Segoe UI" panose="020B0502040204020203" pitchFamily="34" charset="0"/>
              </a:rPr>
              <a:t>doubl</a:t>
            </a:r>
            <a:r>
              <a:rPr lang="en-CA" dirty="0">
                <a:solidFill>
                  <a:srgbClr val="FFFFFF"/>
                </a:solidFill>
                <a:latin typeface="Segoe UI" panose="020B0502040204020203" pitchFamily="34" charset="0"/>
                <a:cs typeface="Segoe UI" panose="020B0502040204020203" pitchFamily="34" charset="0"/>
              </a:rPr>
              <a:t>e</a:t>
            </a:r>
            <a:r>
              <a:rPr lang="en-CA" spc="-66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refers to</a:t>
            </a:r>
            <a:r>
              <a:rPr lang="en-CA" spc="-1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(40)</a:t>
            </a:r>
            <a:r>
              <a:rPr lang="en-CA" spc="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and displ</a:t>
            </a:r>
            <a:r>
              <a:rPr lang="en-CA" spc="5" dirty="0">
                <a:solidFill>
                  <a:srgbClr val="FFFFFF"/>
                </a:solidFill>
                <a:latin typeface="Segoe UI" panose="020B0502040204020203" pitchFamily="34" charset="0"/>
                <a:cs typeface="Segoe UI" panose="020B0502040204020203" pitchFamily="34" charset="0"/>
              </a:rPr>
              <a:t>a</a:t>
            </a:r>
            <a:r>
              <a:rPr lang="en-CA" spc="20" dirty="0">
                <a:solidFill>
                  <a:srgbClr val="FFFFFF"/>
                </a:solidFill>
                <a:latin typeface="Segoe UI" panose="020B0502040204020203" pitchFamily="34" charset="0"/>
                <a:cs typeface="Segoe UI" panose="020B0502040204020203" pitchFamily="34" charset="0"/>
              </a:rPr>
              <a:t>y</a:t>
            </a:r>
            <a:r>
              <a:rPr lang="en-CA" dirty="0">
                <a:solidFill>
                  <a:srgbClr val="FFFFFF"/>
                </a:solidFill>
                <a:latin typeface="Segoe UI" panose="020B0502040204020203" pitchFamily="34" charset="0"/>
                <a:cs typeface="Segoe UI" panose="020B0502040204020203" pitchFamily="34" charset="0"/>
              </a:rPr>
              <a:t>s</a:t>
            </a:r>
            <a:r>
              <a:rPr lang="en-CA" spc="-3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i</a:t>
            </a:r>
            <a:r>
              <a:rPr lang="en-CA" spc="5" dirty="0">
                <a:solidFill>
                  <a:srgbClr val="FFFFFF"/>
                </a:solidFill>
                <a:latin typeface="Segoe UI" panose="020B0502040204020203" pitchFamily="34" charset="0"/>
                <a:cs typeface="Segoe UI" panose="020B0502040204020203" pitchFamily="34" charset="0"/>
              </a:rPr>
              <a:t>t</a:t>
            </a:r>
            <a:r>
              <a:rPr lang="en-CA" dirty="0">
                <a:solidFill>
                  <a:srgbClr val="FFFFFF"/>
                </a:solidFill>
                <a:latin typeface="Segoe UI" panose="020B0502040204020203" pitchFamily="34" charset="0"/>
                <a:cs typeface="Segoe UI" panose="020B0502040204020203" pitchFamily="34" charset="0"/>
              </a:rPr>
              <a:t>.</a:t>
            </a:r>
          </a:p>
        </p:txBody>
      </p:sp>
      <p:sp>
        <p:nvSpPr>
          <p:cNvPr id="6" name="object 5">
            <a:extLst>
              <a:ext uri="{FF2B5EF4-FFF2-40B4-BE49-F238E27FC236}">
                <a16:creationId xmlns:a16="http://schemas.microsoft.com/office/drawing/2014/main" id="{EF4317E3-FB96-DD40-AA47-CA863B3984F9}"/>
              </a:ext>
            </a:extLst>
          </p:cNvPr>
          <p:cNvSpPr/>
          <p:nvPr/>
        </p:nvSpPr>
        <p:spPr>
          <a:xfrm>
            <a:off x="6429063" y="4329118"/>
            <a:ext cx="4224528" cy="1801368"/>
          </a:xfrm>
          <a:prstGeom prst="rect">
            <a:avLst/>
          </a:prstGeom>
          <a:blipFill>
            <a:blip r:embed="rId2" cstate="print"/>
            <a:stretch>
              <a:fillRect t="-46219" b="46219"/>
            </a:stretch>
          </a:blipFill>
        </p:spPr>
        <p:txBody>
          <a:bodyPr wrap="square" lIns="0" tIns="0" rIns="0" bIns="0" rtlCol="0"/>
          <a:lstStyle/>
          <a:p>
            <a:endParaRPr dirty="0"/>
          </a:p>
        </p:txBody>
      </p:sp>
    </p:spTree>
    <p:extLst>
      <p:ext uri="{BB962C8B-B14F-4D97-AF65-F5344CB8AC3E}">
        <p14:creationId xmlns:p14="http://schemas.microsoft.com/office/powerpoint/2010/main" val="848874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DCE54-7CA0-1E49-8EEC-D30CBA5675A9}"/>
              </a:ext>
            </a:extLst>
          </p:cNvPr>
          <p:cNvSpPr>
            <a:spLocks noGrp="1"/>
          </p:cNvSpPr>
          <p:nvPr>
            <p:ph type="title"/>
          </p:nvPr>
        </p:nvSpPr>
        <p:spPr/>
        <p:txBody>
          <a:bodyPr>
            <a:normAutofit fontScale="90000"/>
          </a:bodyPr>
          <a:lstStyle/>
          <a:p>
            <a:r>
              <a:rPr lang="en-US" dirty="0"/>
              <a:t>Memory Visualization Example</a:t>
            </a:r>
          </a:p>
        </p:txBody>
      </p:sp>
      <p:sp>
        <p:nvSpPr>
          <p:cNvPr id="3" name="Content Placeholder 2">
            <a:extLst>
              <a:ext uri="{FF2B5EF4-FFF2-40B4-BE49-F238E27FC236}">
                <a16:creationId xmlns:a16="http://schemas.microsoft.com/office/drawing/2014/main" id="{21212234-4498-B943-A764-C3AED38391FB}"/>
              </a:ext>
            </a:extLst>
          </p:cNvPr>
          <p:cNvSpPr>
            <a:spLocks noGrp="1"/>
          </p:cNvSpPr>
          <p:nvPr>
            <p:ph idx="1"/>
          </p:nvPr>
        </p:nvSpPr>
        <p:spPr/>
        <p:txBody>
          <a:bodyPr/>
          <a:lstStyle/>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a:t>
            </a:r>
            <a:r>
              <a:rPr lang="en-CA" dirty="0">
                <a:solidFill>
                  <a:schemeClr val="accent2"/>
                </a:solidFill>
                <a:latin typeface="Courier New"/>
                <a:cs typeface="Courier New"/>
              </a:rPr>
              <a:t> </a:t>
            </a:r>
            <a:r>
              <a:rPr lang="en-CA" spc="-15" dirty="0">
                <a:solidFill>
                  <a:schemeClr val="accent2"/>
                </a:solidFill>
                <a:latin typeface="Courier New"/>
                <a:cs typeface="Courier New"/>
              </a:rPr>
              <a:t>d</a:t>
            </a:r>
            <a:r>
              <a:rPr lang="en-CA" spc="-10" dirty="0">
                <a:solidFill>
                  <a:schemeClr val="accent2"/>
                </a:solidFill>
                <a:latin typeface="Courier New"/>
                <a:cs typeface="Courier New"/>
              </a:rPr>
              <a:t>i</a:t>
            </a:r>
            <a:r>
              <a:rPr lang="en-CA" dirty="0">
                <a:solidFill>
                  <a:schemeClr val="accent2"/>
                </a:solidFill>
                <a:latin typeface="Courier New"/>
                <a:cs typeface="Courier New"/>
              </a:rPr>
              <a:t>f</a:t>
            </a:r>
            <a:r>
              <a:rPr lang="en-CA" spc="-15" dirty="0">
                <a:solidFill>
                  <a:schemeClr val="accent2"/>
                </a:solidFill>
                <a:latin typeface="Courier New"/>
                <a:cs typeface="Courier New"/>
              </a:rPr>
              <a:t>f</a:t>
            </a:r>
            <a:r>
              <a:rPr lang="en-CA" spc="-10" dirty="0">
                <a:solidFill>
                  <a:schemeClr val="accent2"/>
                </a:solidFill>
                <a:latin typeface="Courier New"/>
                <a:cs typeface="Courier New"/>
              </a:rPr>
              <a:t>e</a:t>
            </a:r>
            <a:r>
              <a:rPr lang="en-CA" spc="-15" dirty="0">
                <a:solidFill>
                  <a:schemeClr val="accent2"/>
                </a:solidFill>
                <a:latin typeface="Courier New"/>
                <a:cs typeface="Courier New"/>
              </a:rPr>
              <a:t>r</a:t>
            </a:r>
            <a:r>
              <a:rPr lang="en-CA" spc="-10" dirty="0">
                <a:solidFill>
                  <a:schemeClr val="accent2"/>
                </a:solidFill>
                <a:latin typeface="Courier New"/>
                <a:cs typeface="Courier New"/>
              </a:rPr>
              <a:t>e</a:t>
            </a:r>
            <a:r>
              <a:rPr lang="en-CA" dirty="0">
                <a:solidFill>
                  <a:schemeClr val="accent2"/>
                </a:solidFill>
                <a:latin typeface="Courier New"/>
                <a:cs typeface="Courier New"/>
              </a:rPr>
              <a:t>n</a:t>
            </a:r>
            <a:r>
              <a:rPr lang="en-CA" spc="-15" dirty="0">
                <a:solidFill>
                  <a:schemeClr val="accent2"/>
                </a:solidFill>
                <a:latin typeface="Courier New"/>
                <a:cs typeface="Courier New"/>
              </a:rPr>
              <a:t>ce = 20</a:t>
            </a:r>
            <a:endParaRPr lang="en-CA" dirty="0">
              <a:solidFill>
                <a:schemeClr val="accent2"/>
              </a:solidFill>
              <a:latin typeface="Courier New"/>
              <a:cs typeface="Courier New"/>
            </a:endParaRPr>
          </a:p>
          <a:p>
            <a:pPr marL="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a:t>
            </a:r>
            <a:r>
              <a:rPr lang="en-CA" dirty="0">
                <a:solidFill>
                  <a:schemeClr val="accent2"/>
                </a:solidFill>
                <a:latin typeface="Courier New"/>
                <a:cs typeface="Courier New"/>
              </a:rPr>
              <a:t> </a:t>
            </a:r>
            <a:r>
              <a:rPr lang="en-CA" spc="-15" dirty="0">
                <a:solidFill>
                  <a:schemeClr val="accent2"/>
                </a:solidFill>
                <a:latin typeface="Courier New"/>
                <a:cs typeface="Courier New"/>
              </a:rPr>
              <a:t>d</a:t>
            </a:r>
            <a:r>
              <a:rPr lang="en-CA" spc="-10" dirty="0">
                <a:solidFill>
                  <a:schemeClr val="accent2"/>
                </a:solidFill>
                <a:latin typeface="Courier New"/>
                <a:cs typeface="Courier New"/>
              </a:rPr>
              <a:t>o</a:t>
            </a:r>
            <a:r>
              <a:rPr lang="en-CA" dirty="0">
                <a:solidFill>
                  <a:schemeClr val="accent2"/>
                </a:solidFill>
                <a:latin typeface="Courier New"/>
                <a:cs typeface="Courier New"/>
              </a:rPr>
              <a:t>u</a:t>
            </a:r>
            <a:r>
              <a:rPr lang="en-CA" spc="-15" dirty="0">
                <a:solidFill>
                  <a:schemeClr val="accent2"/>
                </a:solidFill>
                <a:latin typeface="Courier New"/>
                <a:cs typeface="Courier New"/>
              </a:rPr>
              <a:t>b</a:t>
            </a:r>
            <a:r>
              <a:rPr lang="en-CA" spc="-10" dirty="0">
                <a:solidFill>
                  <a:schemeClr val="accent2"/>
                </a:solidFill>
                <a:latin typeface="Courier New"/>
                <a:cs typeface="Courier New"/>
              </a:rPr>
              <a:t>le</a:t>
            </a:r>
            <a:r>
              <a:rPr lang="en-CA" dirty="0">
                <a:solidFill>
                  <a:schemeClr val="accent2"/>
                </a:solidFill>
                <a:latin typeface="Courier New"/>
                <a:cs typeface="Courier New"/>
              </a:rPr>
              <a:t> </a:t>
            </a:r>
            <a:r>
              <a:rPr lang="en-CA" spc="-10" dirty="0">
                <a:solidFill>
                  <a:schemeClr val="accent2"/>
                </a:solidFill>
                <a:latin typeface="Courier New"/>
                <a:cs typeface="Courier New"/>
              </a:rPr>
              <a:t>=</a:t>
            </a:r>
            <a:r>
              <a:rPr lang="en-CA" spc="10" dirty="0">
                <a:solidFill>
                  <a:schemeClr val="accent2"/>
                </a:solidFill>
                <a:latin typeface="Courier New"/>
                <a:cs typeface="Courier New"/>
              </a:rPr>
              <a:t> </a:t>
            </a:r>
            <a:r>
              <a:rPr lang="en-CA" spc="-10" dirty="0">
                <a:solidFill>
                  <a:schemeClr val="accent2"/>
                </a:solidFill>
                <a:latin typeface="Courier New"/>
                <a:cs typeface="Courier New"/>
              </a:rPr>
              <a:t>2 * difference</a:t>
            </a:r>
            <a:endParaRPr lang="en-CA" dirty="0">
              <a:solidFill>
                <a:schemeClr val="accent2"/>
              </a:solidFill>
              <a:latin typeface="Courier New"/>
              <a:cs typeface="Courier New"/>
            </a:endParaRPr>
          </a:p>
          <a:p>
            <a:pPr marL="0" indent="0">
              <a:lnSpc>
                <a:spcPct val="100000"/>
              </a:lnSpc>
              <a:buNone/>
            </a:pPr>
            <a:r>
              <a:rPr lang="en-CA" spc="-15" dirty="0">
                <a:solidFill>
                  <a:schemeClr val="accent2"/>
                </a:solidFill>
                <a:latin typeface="Courier New"/>
                <a:cs typeface="Courier New"/>
              </a:rPr>
              <a:t>&gt;&gt;</a:t>
            </a:r>
            <a:r>
              <a:rPr lang="en-CA" spc="-10" dirty="0">
                <a:solidFill>
                  <a:schemeClr val="accent2"/>
                </a:solidFill>
                <a:latin typeface="Courier New"/>
                <a:cs typeface="Courier New"/>
              </a:rPr>
              <a:t>&gt;</a:t>
            </a:r>
            <a:r>
              <a:rPr lang="en-CA" spc="-5" dirty="0">
                <a:solidFill>
                  <a:schemeClr val="accent2"/>
                </a:solidFill>
                <a:latin typeface="Courier New"/>
                <a:cs typeface="Courier New"/>
              </a:rPr>
              <a:t> </a:t>
            </a:r>
            <a:r>
              <a:rPr lang="en-CA" spc="-10" dirty="0">
                <a:solidFill>
                  <a:schemeClr val="accent2"/>
                </a:solidFill>
                <a:latin typeface="Courier New"/>
                <a:cs typeface="Courier New"/>
              </a:rPr>
              <a:t>d</a:t>
            </a:r>
            <a:r>
              <a:rPr lang="en-CA" spc="-15" dirty="0">
                <a:solidFill>
                  <a:schemeClr val="accent2"/>
                </a:solidFill>
                <a:latin typeface="Courier New"/>
                <a:cs typeface="Courier New"/>
              </a:rPr>
              <a:t>o</a:t>
            </a:r>
            <a:r>
              <a:rPr lang="en-CA" dirty="0">
                <a:solidFill>
                  <a:schemeClr val="accent2"/>
                </a:solidFill>
                <a:latin typeface="Courier New"/>
                <a:cs typeface="Courier New"/>
              </a:rPr>
              <a:t>u</a:t>
            </a:r>
            <a:r>
              <a:rPr lang="en-CA" spc="-15" dirty="0">
                <a:solidFill>
                  <a:schemeClr val="accent2"/>
                </a:solidFill>
                <a:latin typeface="Courier New"/>
                <a:cs typeface="Courier New"/>
              </a:rPr>
              <a:t>ble</a:t>
            </a:r>
            <a:endParaRPr lang="en-CA" dirty="0">
              <a:solidFill>
                <a:schemeClr val="accent2"/>
              </a:solidFill>
              <a:latin typeface="Courier New"/>
              <a:cs typeface="Courier New"/>
            </a:endParaRPr>
          </a:p>
          <a:p>
            <a:pPr marL="0" indent="0">
              <a:lnSpc>
                <a:spcPct val="100000"/>
              </a:lnSpc>
              <a:buNone/>
            </a:pPr>
            <a:r>
              <a:rPr lang="en-CA" spc="-10" dirty="0">
                <a:solidFill>
                  <a:schemeClr val="accent2"/>
                </a:solidFill>
                <a:latin typeface="Courier New"/>
                <a:cs typeface="Courier New"/>
              </a:rPr>
              <a:t>40</a:t>
            </a:r>
            <a:endParaRPr lang="en-CA" dirty="0">
              <a:solidFill>
                <a:schemeClr val="accent2"/>
              </a:solidFill>
              <a:latin typeface="Courier New"/>
              <a:cs typeface="Courier New"/>
            </a:endParaRPr>
          </a:p>
          <a:p>
            <a:pPr marL="0" indent="0">
              <a:lnSpc>
                <a:spcPct val="100000"/>
              </a:lnSpc>
              <a:buNone/>
            </a:pPr>
            <a:r>
              <a:rPr lang="en-CA" spc="-15" dirty="0">
                <a:solidFill>
                  <a:srgbClr val="00B050"/>
                </a:solidFill>
                <a:latin typeface="Courier New"/>
                <a:cs typeface="Courier New"/>
              </a:rPr>
              <a:t>&gt;</a:t>
            </a:r>
            <a:r>
              <a:rPr lang="en-CA" spc="-10" dirty="0">
                <a:solidFill>
                  <a:srgbClr val="00B050"/>
                </a:solidFill>
                <a:latin typeface="Courier New"/>
                <a:cs typeface="Courier New"/>
              </a:rPr>
              <a:t>&gt;&gt; difference = 5</a:t>
            </a:r>
            <a:endParaRPr lang="en-CA" dirty="0">
              <a:solidFill>
                <a:srgbClr val="00B050"/>
              </a:solidFill>
              <a:latin typeface="Courier New"/>
              <a:cs typeface="Courier New"/>
            </a:endParaRPr>
          </a:p>
          <a:p>
            <a:pPr marL="0" marR="1347470" indent="0">
              <a:lnSpc>
                <a:spcPct val="100000"/>
              </a:lnSpc>
              <a:buNone/>
            </a:pPr>
            <a:r>
              <a:rPr lang="en-CA" spc="-15" dirty="0">
                <a:solidFill>
                  <a:schemeClr val="accent2"/>
                </a:solidFill>
                <a:latin typeface="Courier New"/>
                <a:cs typeface="Courier New"/>
              </a:rPr>
              <a:t>&gt;</a:t>
            </a:r>
            <a:r>
              <a:rPr lang="en-CA" spc="-10" dirty="0">
                <a:solidFill>
                  <a:schemeClr val="accent2"/>
                </a:solidFill>
                <a:latin typeface="Courier New"/>
                <a:cs typeface="Courier New"/>
              </a:rPr>
              <a:t>&gt;&gt; double</a:t>
            </a:r>
          </a:p>
          <a:p>
            <a:pPr marL="0" marR="1347470" indent="0">
              <a:lnSpc>
                <a:spcPct val="100000"/>
              </a:lnSpc>
              <a:buNone/>
            </a:pPr>
            <a:r>
              <a:rPr lang="en-CA" spc="-10" dirty="0">
                <a:solidFill>
                  <a:schemeClr val="accent2"/>
                </a:solidFill>
                <a:latin typeface="Courier New"/>
                <a:cs typeface="Courier New"/>
              </a:rPr>
              <a:t>40</a:t>
            </a:r>
            <a:endParaRPr lang="en-CA" dirty="0">
              <a:solidFill>
                <a:schemeClr val="accent2"/>
              </a:solidFill>
              <a:latin typeface="Courier New"/>
              <a:cs typeface="Courier New"/>
            </a:endParaRPr>
          </a:p>
          <a:p>
            <a:endParaRPr lang="en-US" dirty="0"/>
          </a:p>
        </p:txBody>
      </p:sp>
      <p:sp>
        <p:nvSpPr>
          <p:cNvPr id="4" name="object 7">
            <a:extLst>
              <a:ext uri="{FF2B5EF4-FFF2-40B4-BE49-F238E27FC236}">
                <a16:creationId xmlns:a16="http://schemas.microsoft.com/office/drawing/2014/main" id="{E7595D1E-2AA1-F44B-B840-7D236873C781}"/>
              </a:ext>
            </a:extLst>
          </p:cNvPr>
          <p:cNvSpPr txBox="1"/>
          <p:nvPr/>
        </p:nvSpPr>
        <p:spPr>
          <a:xfrm>
            <a:off x="4925291" y="2886635"/>
            <a:ext cx="6920345" cy="1206741"/>
          </a:xfrm>
          <a:prstGeom prst="rect">
            <a:avLst/>
          </a:prstGeom>
        </p:spPr>
        <p:txBody>
          <a:bodyPr vert="horz" wrap="square" lIns="0" tIns="0" rIns="0" bIns="0" rtlCol="0">
            <a:spAutoFit/>
          </a:bodyPr>
          <a:lstStyle/>
          <a:p>
            <a:pPr marL="355600" indent="-342900">
              <a:lnSpc>
                <a:spcPct val="100000"/>
              </a:lnSpc>
              <a:buFont typeface="Times New Roman"/>
              <a:buAutoNum type="arabicPeriod"/>
              <a:tabLst>
                <a:tab pos="355600" algn="l"/>
              </a:tabLst>
            </a:pPr>
            <a:r>
              <a:rPr lang="en-CA" dirty="0">
                <a:solidFill>
                  <a:srgbClr val="FFFFFF"/>
                </a:solidFill>
                <a:cs typeface="Times New Roman"/>
              </a:rPr>
              <a:t>Eva</a:t>
            </a:r>
            <a:r>
              <a:rPr lang="en-CA" spc="5" dirty="0">
                <a:solidFill>
                  <a:srgbClr val="FFFFFF"/>
                </a:solidFill>
                <a:cs typeface="Times New Roman"/>
              </a:rPr>
              <a:t>l</a:t>
            </a:r>
            <a:r>
              <a:rPr lang="en-CA" dirty="0">
                <a:solidFill>
                  <a:srgbClr val="FFFFFF"/>
                </a:solidFill>
                <a:cs typeface="Times New Roman"/>
              </a:rPr>
              <a:t>u</a:t>
            </a:r>
            <a:r>
              <a:rPr lang="en-CA" spc="-10" dirty="0">
                <a:solidFill>
                  <a:srgbClr val="FFFFFF"/>
                </a:solidFill>
                <a:cs typeface="Times New Roman"/>
              </a:rPr>
              <a:t>a</a:t>
            </a:r>
            <a:r>
              <a:rPr lang="en-CA" dirty="0">
                <a:solidFill>
                  <a:srgbClr val="FFFFFF"/>
                </a:solidFill>
                <a:cs typeface="Times New Roman"/>
              </a:rPr>
              <a:t>te</a:t>
            </a:r>
            <a:r>
              <a:rPr lang="en-CA" spc="204" dirty="0">
                <a:solidFill>
                  <a:srgbClr val="FFFFFF"/>
                </a:solidFill>
                <a:cs typeface="Times New Roman"/>
              </a:rPr>
              <a:t> </a:t>
            </a:r>
            <a:r>
              <a:rPr lang="en-CA" dirty="0">
                <a:solidFill>
                  <a:srgbClr val="FFFFFF"/>
                </a:solidFill>
                <a:cs typeface="Times New Roman"/>
              </a:rPr>
              <a:t>t</a:t>
            </a:r>
            <a:r>
              <a:rPr lang="en-CA" spc="-10" dirty="0">
                <a:solidFill>
                  <a:srgbClr val="FFFFFF"/>
                </a:solidFill>
                <a:cs typeface="Times New Roman"/>
              </a:rPr>
              <a:t>h</a:t>
            </a:r>
            <a:r>
              <a:rPr lang="en-CA" dirty="0">
                <a:solidFill>
                  <a:srgbClr val="FFFFFF"/>
                </a:solidFill>
                <a:cs typeface="Times New Roman"/>
              </a:rPr>
              <a:t>e</a:t>
            </a:r>
            <a:r>
              <a:rPr lang="en-CA" spc="195" dirty="0">
                <a:solidFill>
                  <a:srgbClr val="FFFFFF"/>
                </a:solidFill>
                <a:cs typeface="Times New Roman"/>
              </a:rPr>
              <a:t> </a:t>
            </a:r>
            <a:r>
              <a:rPr lang="en-CA" dirty="0">
                <a:solidFill>
                  <a:srgbClr val="FFFFFF"/>
                </a:solidFill>
                <a:cs typeface="Times New Roman"/>
              </a:rPr>
              <a:t>e</a:t>
            </a:r>
            <a:r>
              <a:rPr lang="en-CA" spc="-10" dirty="0">
                <a:solidFill>
                  <a:srgbClr val="FFFFFF"/>
                </a:solidFill>
                <a:cs typeface="Times New Roman"/>
              </a:rPr>
              <a:t>x</a:t>
            </a:r>
            <a:r>
              <a:rPr lang="en-CA" dirty="0">
                <a:solidFill>
                  <a:srgbClr val="FFFFFF"/>
                </a:solidFill>
                <a:cs typeface="Times New Roman"/>
              </a:rPr>
              <a:t>pres</a:t>
            </a:r>
            <a:r>
              <a:rPr lang="en-CA" spc="-10" dirty="0">
                <a:solidFill>
                  <a:srgbClr val="FFFFFF"/>
                </a:solidFill>
                <a:cs typeface="Times New Roman"/>
              </a:rPr>
              <a:t>s</a:t>
            </a:r>
            <a:r>
              <a:rPr lang="en-CA" dirty="0">
                <a:solidFill>
                  <a:srgbClr val="FFFFFF"/>
                </a:solidFill>
                <a:cs typeface="Times New Roman"/>
              </a:rPr>
              <a:t>ion</a:t>
            </a:r>
            <a:r>
              <a:rPr lang="en-CA" spc="204" dirty="0">
                <a:solidFill>
                  <a:srgbClr val="FFFFFF"/>
                </a:solidFill>
                <a:cs typeface="Times New Roman"/>
              </a:rPr>
              <a:t> </a:t>
            </a:r>
            <a:r>
              <a:rPr lang="en-CA" spc="-5" dirty="0">
                <a:solidFill>
                  <a:srgbClr val="FFFFFF"/>
                </a:solidFill>
                <a:cs typeface="Times New Roman"/>
              </a:rPr>
              <a:t>o</a:t>
            </a:r>
            <a:r>
              <a:rPr lang="en-CA" dirty="0">
                <a:solidFill>
                  <a:srgbClr val="FFFFFF"/>
                </a:solidFill>
                <a:cs typeface="Times New Roman"/>
              </a:rPr>
              <a:t>n</a:t>
            </a:r>
            <a:r>
              <a:rPr lang="en-CA" spc="195" dirty="0">
                <a:solidFill>
                  <a:srgbClr val="FFFFFF"/>
                </a:solidFill>
                <a:cs typeface="Times New Roman"/>
              </a:rPr>
              <a:t> </a:t>
            </a:r>
            <a:r>
              <a:rPr lang="en-CA" dirty="0">
                <a:solidFill>
                  <a:srgbClr val="FFFFFF"/>
                </a:solidFill>
                <a:cs typeface="Times New Roman"/>
              </a:rPr>
              <a:t>t</a:t>
            </a:r>
            <a:r>
              <a:rPr lang="en-CA" spc="5" dirty="0">
                <a:solidFill>
                  <a:srgbClr val="FFFFFF"/>
                </a:solidFill>
                <a:cs typeface="Times New Roman"/>
              </a:rPr>
              <a:t>h</a:t>
            </a:r>
            <a:r>
              <a:rPr lang="en-CA" dirty="0">
                <a:solidFill>
                  <a:srgbClr val="FFFFFF"/>
                </a:solidFill>
                <a:cs typeface="Times New Roman"/>
              </a:rPr>
              <a:t>e</a:t>
            </a:r>
            <a:r>
              <a:rPr lang="en-CA" spc="185" dirty="0">
                <a:solidFill>
                  <a:srgbClr val="FFFFFF"/>
                </a:solidFill>
                <a:cs typeface="Times New Roman"/>
              </a:rPr>
              <a:t> </a:t>
            </a:r>
            <a:r>
              <a:rPr lang="en-CA" dirty="0">
                <a:solidFill>
                  <a:srgbClr val="FFFFFF"/>
                </a:solidFill>
                <a:cs typeface="Times New Roman"/>
              </a:rPr>
              <a:t>right</a:t>
            </a:r>
            <a:r>
              <a:rPr lang="en-CA" spc="200" dirty="0">
                <a:solidFill>
                  <a:srgbClr val="FFFFFF"/>
                </a:solidFill>
                <a:cs typeface="Times New Roman"/>
              </a:rPr>
              <a:t> </a:t>
            </a:r>
            <a:r>
              <a:rPr lang="en-CA" spc="-5" dirty="0">
                <a:solidFill>
                  <a:srgbClr val="FFFFFF"/>
                </a:solidFill>
                <a:cs typeface="Times New Roman"/>
              </a:rPr>
              <a:t>o</a:t>
            </a:r>
            <a:r>
              <a:rPr lang="en-CA" dirty="0">
                <a:solidFill>
                  <a:srgbClr val="FFFFFF"/>
                </a:solidFill>
                <a:cs typeface="Times New Roman"/>
              </a:rPr>
              <a:t>f</a:t>
            </a:r>
            <a:r>
              <a:rPr lang="en-CA" spc="195" dirty="0">
                <a:solidFill>
                  <a:srgbClr val="FFFFFF"/>
                </a:solidFill>
                <a:cs typeface="Times New Roman"/>
              </a:rPr>
              <a:t> </a:t>
            </a:r>
            <a:r>
              <a:rPr lang="en-CA" dirty="0">
                <a:solidFill>
                  <a:srgbClr val="FFFFFF"/>
                </a:solidFill>
                <a:cs typeface="Times New Roman"/>
              </a:rPr>
              <a:t>the =</a:t>
            </a:r>
            <a:r>
              <a:rPr lang="en-CA" spc="114" dirty="0">
                <a:solidFill>
                  <a:srgbClr val="FFFFFF"/>
                </a:solidFill>
                <a:cs typeface="Times New Roman"/>
              </a:rPr>
              <a:t> </a:t>
            </a:r>
            <a:r>
              <a:rPr lang="en-CA" dirty="0">
                <a:solidFill>
                  <a:srgbClr val="FFFFFF"/>
                </a:solidFill>
                <a:cs typeface="Times New Roman"/>
              </a:rPr>
              <a:t>sig</a:t>
            </a:r>
            <a:r>
              <a:rPr lang="en-CA" spc="-15" dirty="0">
                <a:solidFill>
                  <a:srgbClr val="FFFFFF"/>
                </a:solidFill>
                <a:cs typeface="Times New Roman"/>
              </a:rPr>
              <a:t>n:</a:t>
            </a:r>
            <a:r>
              <a:rPr lang="en-CA" spc="105" dirty="0">
                <a:solidFill>
                  <a:srgbClr val="FFFFFF"/>
                </a:solidFill>
                <a:cs typeface="Times New Roman"/>
              </a:rPr>
              <a:t> </a:t>
            </a:r>
            <a:r>
              <a:rPr lang="en-CA" dirty="0">
                <a:solidFill>
                  <a:srgbClr val="FFFFFF"/>
                </a:solidFill>
                <a:cs typeface="Times New Roman"/>
              </a:rPr>
              <a:t>5.</a:t>
            </a:r>
            <a:r>
              <a:rPr lang="en-CA" spc="110" dirty="0">
                <a:solidFill>
                  <a:srgbClr val="FFFFFF"/>
                </a:solidFill>
                <a:cs typeface="Times New Roman"/>
              </a:rPr>
              <a:t> </a:t>
            </a:r>
            <a:r>
              <a:rPr lang="en-CA" dirty="0">
                <a:solidFill>
                  <a:srgbClr val="FFFFFF"/>
                </a:solidFill>
                <a:cs typeface="Times New Roman"/>
              </a:rPr>
              <a:t>T</a:t>
            </a:r>
            <a:r>
              <a:rPr lang="en-CA" spc="-10" dirty="0">
                <a:solidFill>
                  <a:srgbClr val="FFFFFF"/>
                </a:solidFill>
                <a:cs typeface="Times New Roman"/>
              </a:rPr>
              <a:t>h</a:t>
            </a:r>
            <a:r>
              <a:rPr lang="en-CA" dirty="0">
                <a:solidFill>
                  <a:srgbClr val="FFFFFF"/>
                </a:solidFill>
                <a:cs typeface="Times New Roman"/>
              </a:rPr>
              <a:t>is</a:t>
            </a:r>
            <a:r>
              <a:rPr lang="en-CA" spc="110" dirty="0">
                <a:solidFill>
                  <a:srgbClr val="FFFFFF"/>
                </a:solidFill>
                <a:cs typeface="Times New Roman"/>
              </a:rPr>
              <a:t> </a:t>
            </a:r>
            <a:r>
              <a:rPr lang="en-CA" spc="-15" dirty="0">
                <a:solidFill>
                  <a:srgbClr val="FFFFFF"/>
                </a:solidFill>
                <a:cs typeface="Times New Roman"/>
              </a:rPr>
              <a:t>p</a:t>
            </a:r>
            <a:r>
              <a:rPr lang="en-CA" dirty="0">
                <a:solidFill>
                  <a:srgbClr val="FFFFFF"/>
                </a:solidFill>
                <a:cs typeface="Times New Roman"/>
              </a:rPr>
              <a:t>roduces</a:t>
            </a:r>
            <a:r>
              <a:rPr lang="en-CA" spc="114" dirty="0">
                <a:solidFill>
                  <a:srgbClr val="FFFFFF"/>
                </a:solidFill>
                <a:cs typeface="Times New Roman"/>
              </a:rPr>
              <a:t> </a:t>
            </a:r>
            <a:r>
              <a:rPr lang="en-CA" dirty="0">
                <a:solidFill>
                  <a:srgbClr val="FFFFFF"/>
                </a:solidFill>
                <a:cs typeface="Times New Roman"/>
              </a:rPr>
              <a:t>t</a:t>
            </a:r>
            <a:r>
              <a:rPr lang="en-CA" spc="-10" dirty="0">
                <a:solidFill>
                  <a:srgbClr val="FFFFFF"/>
                </a:solidFill>
                <a:cs typeface="Times New Roman"/>
              </a:rPr>
              <a:t>h</a:t>
            </a:r>
            <a:r>
              <a:rPr lang="en-CA" dirty="0">
                <a:solidFill>
                  <a:srgbClr val="FFFFFF"/>
                </a:solidFill>
                <a:cs typeface="Times New Roman"/>
              </a:rPr>
              <a:t>e</a:t>
            </a:r>
            <a:r>
              <a:rPr lang="en-CA" spc="110" dirty="0">
                <a:solidFill>
                  <a:srgbClr val="FFFFFF"/>
                </a:solidFill>
                <a:cs typeface="Times New Roman"/>
              </a:rPr>
              <a:t> </a:t>
            </a:r>
            <a:r>
              <a:rPr lang="en-CA" dirty="0">
                <a:solidFill>
                  <a:srgbClr val="FFFFFF"/>
                </a:solidFill>
                <a:cs typeface="Times New Roman"/>
              </a:rPr>
              <a:t>va</a:t>
            </a:r>
            <a:r>
              <a:rPr lang="en-CA" spc="5" dirty="0">
                <a:solidFill>
                  <a:srgbClr val="FFFFFF"/>
                </a:solidFill>
                <a:cs typeface="Times New Roman"/>
              </a:rPr>
              <a:t>l</a:t>
            </a:r>
            <a:r>
              <a:rPr lang="en-CA" spc="-15" dirty="0">
                <a:solidFill>
                  <a:srgbClr val="FFFFFF"/>
                </a:solidFill>
                <a:cs typeface="Times New Roman"/>
              </a:rPr>
              <a:t>u</a:t>
            </a:r>
            <a:r>
              <a:rPr lang="en-CA" dirty="0">
                <a:solidFill>
                  <a:srgbClr val="FFFFFF"/>
                </a:solidFill>
                <a:cs typeface="Times New Roman"/>
              </a:rPr>
              <a:t>e</a:t>
            </a:r>
            <a:r>
              <a:rPr lang="en-CA" spc="120" dirty="0">
                <a:solidFill>
                  <a:srgbClr val="FFFFFF"/>
                </a:solidFill>
                <a:cs typeface="Times New Roman"/>
              </a:rPr>
              <a:t> </a:t>
            </a:r>
            <a:r>
              <a:rPr lang="en-CA" spc="-15" dirty="0">
                <a:solidFill>
                  <a:srgbClr val="FFFFFF"/>
                </a:solidFill>
                <a:cs typeface="Times New Roman"/>
              </a:rPr>
              <a:t>5</a:t>
            </a:r>
            <a:r>
              <a:rPr lang="en-CA" dirty="0">
                <a:solidFill>
                  <a:srgbClr val="FFFFFF"/>
                </a:solidFill>
                <a:cs typeface="Times New Roman"/>
              </a:rPr>
              <a:t>,</a:t>
            </a:r>
            <a:r>
              <a:rPr lang="en-CA" spc="120" dirty="0">
                <a:solidFill>
                  <a:srgbClr val="FFFFFF"/>
                </a:solidFill>
                <a:cs typeface="Times New Roman"/>
              </a:rPr>
              <a:t> </a:t>
            </a:r>
            <a:r>
              <a:rPr lang="en-CA" dirty="0">
                <a:solidFill>
                  <a:srgbClr val="FFFFFF"/>
                </a:solidFill>
                <a:cs typeface="Times New Roman"/>
              </a:rPr>
              <a:t>wh</a:t>
            </a:r>
            <a:r>
              <a:rPr lang="en-CA" spc="-15" dirty="0">
                <a:solidFill>
                  <a:srgbClr val="FFFFFF"/>
                </a:solidFill>
                <a:cs typeface="Times New Roman"/>
              </a:rPr>
              <a:t>i</a:t>
            </a:r>
            <a:r>
              <a:rPr lang="en-CA" dirty="0">
                <a:solidFill>
                  <a:srgbClr val="FFFFFF"/>
                </a:solidFill>
                <a:cs typeface="Times New Roman"/>
              </a:rPr>
              <a:t>ch we’ll</a:t>
            </a:r>
            <a:r>
              <a:rPr lang="en-CA" spc="-5" dirty="0">
                <a:solidFill>
                  <a:srgbClr val="FFFFFF"/>
                </a:solidFill>
                <a:cs typeface="Times New Roman"/>
              </a:rPr>
              <a:t> </a:t>
            </a:r>
            <a:r>
              <a:rPr lang="en-CA" dirty="0">
                <a:solidFill>
                  <a:srgbClr val="FFFFFF"/>
                </a:solidFill>
                <a:cs typeface="Times New Roman"/>
              </a:rPr>
              <a:t>put</a:t>
            </a:r>
            <a:r>
              <a:rPr lang="en-CA" spc="-5" dirty="0">
                <a:solidFill>
                  <a:srgbClr val="FFFFFF"/>
                </a:solidFill>
                <a:cs typeface="Times New Roman"/>
              </a:rPr>
              <a:t> </a:t>
            </a:r>
            <a:r>
              <a:rPr lang="en-CA" spc="5" dirty="0">
                <a:solidFill>
                  <a:srgbClr val="FFFFFF"/>
                </a:solidFill>
                <a:cs typeface="Times New Roman"/>
              </a:rPr>
              <a:t>a</a:t>
            </a:r>
            <a:r>
              <a:rPr lang="en-CA" dirty="0">
                <a:solidFill>
                  <a:srgbClr val="FFFFFF"/>
                </a:solidFill>
                <a:cs typeface="Times New Roman"/>
              </a:rPr>
              <a:t>t</a:t>
            </a:r>
            <a:r>
              <a:rPr lang="en-CA" spc="-5" dirty="0">
                <a:solidFill>
                  <a:srgbClr val="FFFFFF"/>
                </a:solidFill>
                <a:cs typeface="Times New Roman"/>
              </a:rPr>
              <a:t> </a:t>
            </a:r>
            <a:r>
              <a:rPr lang="en-CA" dirty="0">
                <a:solidFill>
                  <a:srgbClr val="FFFFFF"/>
                </a:solidFill>
                <a:cs typeface="Times New Roman"/>
              </a:rPr>
              <a:t>the </a:t>
            </a:r>
            <a:r>
              <a:rPr lang="en-CA" spc="-10" dirty="0">
                <a:solidFill>
                  <a:srgbClr val="FFFFFF"/>
                </a:solidFill>
                <a:cs typeface="Times New Roman"/>
              </a:rPr>
              <a:t>m</a:t>
            </a:r>
            <a:r>
              <a:rPr lang="en-CA" dirty="0">
                <a:solidFill>
                  <a:srgbClr val="FFFFFF"/>
                </a:solidFill>
                <a:cs typeface="Times New Roman"/>
              </a:rPr>
              <a:t>emory address</a:t>
            </a:r>
            <a:r>
              <a:rPr lang="en-CA" spc="5" dirty="0">
                <a:solidFill>
                  <a:srgbClr val="FFFFFF"/>
                </a:solidFill>
                <a:cs typeface="Times New Roman"/>
              </a:rPr>
              <a:t> </a:t>
            </a:r>
            <a:r>
              <a:rPr lang="en-CA" dirty="0">
                <a:solidFill>
                  <a:srgbClr val="FFFFFF"/>
                </a:solidFill>
                <a:cs typeface="Times New Roman"/>
              </a:rPr>
              <a:t>id3.</a:t>
            </a:r>
          </a:p>
          <a:p>
            <a:pPr marL="355600" marR="5080" indent="-342900" algn="just">
              <a:lnSpc>
                <a:spcPct val="97200"/>
              </a:lnSpc>
              <a:spcBef>
                <a:spcPts val="865"/>
              </a:spcBef>
              <a:buFont typeface="Times New Roman"/>
              <a:buAutoNum type="arabicPeriod" startAt="2"/>
              <a:tabLst>
                <a:tab pos="355600" algn="l"/>
              </a:tabLst>
            </a:pPr>
            <a:r>
              <a:rPr lang="en-CA" dirty="0">
                <a:solidFill>
                  <a:srgbClr val="FFFFFF"/>
                </a:solidFill>
                <a:cs typeface="Times New Roman"/>
              </a:rPr>
              <a:t>Make</a:t>
            </a:r>
            <a:r>
              <a:rPr lang="en-CA" spc="130" dirty="0">
                <a:solidFill>
                  <a:srgbClr val="FFFFFF"/>
                </a:solidFill>
                <a:cs typeface="Times New Roman"/>
              </a:rPr>
              <a:t> </a:t>
            </a:r>
            <a:r>
              <a:rPr lang="en-CA" dirty="0">
                <a:solidFill>
                  <a:srgbClr val="FFFFFF"/>
                </a:solidFill>
                <a:cs typeface="Times New Roman"/>
              </a:rPr>
              <a:t>the</a:t>
            </a:r>
            <a:r>
              <a:rPr lang="en-CA" spc="135" dirty="0">
                <a:solidFill>
                  <a:srgbClr val="FFFFFF"/>
                </a:solidFill>
                <a:cs typeface="Times New Roman"/>
              </a:rPr>
              <a:t> </a:t>
            </a:r>
            <a:r>
              <a:rPr lang="en-CA" dirty="0">
                <a:solidFill>
                  <a:srgbClr val="FFFFFF"/>
                </a:solidFill>
                <a:cs typeface="Times New Roman"/>
              </a:rPr>
              <a:t>va</a:t>
            </a:r>
            <a:r>
              <a:rPr lang="en-CA" spc="-10" dirty="0">
                <a:solidFill>
                  <a:srgbClr val="FFFFFF"/>
                </a:solidFill>
                <a:cs typeface="Times New Roman"/>
              </a:rPr>
              <a:t>r</a:t>
            </a:r>
            <a:r>
              <a:rPr lang="en-CA" dirty="0">
                <a:solidFill>
                  <a:srgbClr val="FFFFFF"/>
                </a:solidFill>
                <a:cs typeface="Times New Roman"/>
              </a:rPr>
              <a:t>i</a:t>
            </a:r>
            <a:r>
              <a:rPr lang="en-CA" spc="5" dirty="0">
                <a:solidFill>
                  <a:srgbClr val="FFFFFF"/>
                </a:solidFill>
                <a:cs typeface="Times New Roman"/>
              </a:rPr>
              <a:t>a</a:t>
            </a:r>
            <a:r>
              <a:rPr lang="en-CA" spc="-15" dirty="0">
                <a:solidFill>
                  <a:srgbClr val="FFFFFF"/>
                </a:solidFill>
                <a:cs typeface="Times New Roman"/>
              </a:rPr>
              <a:t>b</a:t>
            </a:r>
            <a:r>
              <a:rPr lang="en-CA" dirty="0">
                <a:solidFill>
                  <a:srgbClr val="FFFFFF"/>
                </a:solidFill>
                <a:cs typeface="Times New Roman"/>
              </a:rPr>
              <a:t>le</a:t>
            </a:r>
            <a:r>
              <a:rPr lang="en-CA" spc="135" dirty="0">
                <a:solidFill>
                  <a:srgbClr val="FFFFFF"/>
                </a:solidFill>
                <a:cs typeface="Times New Roman"/>
              </a:rPr>
              <a:t> </a:t>
            </a:r>
            <a:r>
              <a:rPr lang="en-CA" dirty="0">
                <a:solidFill>
                  <a:srgbClr val="FFFFFF"/>
                </a:solidFill>
                <a:cs typeface="Times New Roman"/>
              </a:rPr>
              <a:t>on</a:t>
            </a:r>
            <a:r>
              <a:rPr lang="en-CA" spc="125" dirty="0">
                <a:solidFill>
                  <a:srgbClr val="FFFFFF"/>
                </a:solidFill>
                <a:cs typeface="Times New Roman"/>
              </a:rPr>
              <a:t> </a:t>
            </a:r>
            <a:r>
              <a:rPr lang="en-CA" dirty="0">
                <a:solidFill>
                  <a:srgbClr val="FFFFFF"/>
                </a:solidFill>
                <a:cs typeface="Times New Roman"/>
              </a:rPr>
              <a:t>the</a:t>
            </a:r>
            <a:r>
              <a:rPr lang="en-CA" spc="120" dirty="0">
                <a:solidFill>
                  <a:srgbClr val="FFFFFF"/>
                </a:solidFill>
                <a:cs typeface="Times New Roman"/>
              </a:rPr>
              <a:t> </a:t>
            </a:r>
            <a:r>
              <a:rPr lang="en-CA" dirty="0">
                <a:solidFill>
                  <a:srgbClr val="FFFFFF"/>
                </a:solidFill>
                <a:cs typeface="Times New Roman"/>
              </a:rPr>
              <a:t>l</a:t>
            </a:r>
            <a:r>
              <a:rPr lang="en-CA" spc="5" dirty="0">
                <a:solidFill>
                  <a:srgbClr val="FFFFFF"/>
                </a:solidFill>
                <a:cs typeface="Times New Roman"/>
              </a:rPr>
              <a:t>e</a:t>
            </a:r>
            <a:r>
              <a:rPr lang="en-CA" dirty="0">
                <a:solidFill>
                  <a:srgbClr val="FFFFFF"/>
                </a:solidFill>
                <a:cs typeface="Times New Roman"/>
              </a:rPr>
              <a:t>ft</a:t>
            </a:r>
            <a:r>
              <a:rPr lang="en-CA" spc="130" dirty="0">
                <a:solidFill>
                  <a:srgbClr val="FFFFFF"/>
                </a:solidFill>
                <a:cs typeface="Times New Roman"/>
              </a:rPr>
              <a:t> </a:t>
            </a:r>
            <a:r>
              <a:rPr lang="en-CA" dirty="0">
                <a:solidFill>
                  <a:srgbClr val="FFFFFF"/>
                </a:solidFill>
                <a:cs typeface="Times New Roman"/>
              </a:rPr>
              <a:t>of</a:t>
            </a:r>
            <a:r>
              <a:rPr lang="en-CA" spc="110" dirty="0">
                <a:solidFill>
                  <a:srgbClr val="FFFFFF"/>
                </a:solidFill>
                <a:cs typeface="Times New Roman"/>
              </a:rPr>
              <a:t> </a:t>
            </a:r>
            <a:r>
              <a:rPr lang="en-CA" dirty="0">
                <a:solidFill>
                  <a:srgbClr val="FFFFFF"/>
                </a:solidFill>
                <a:cs typeface="Times New Roman"/>
              </a:rPr>
              <a:t>the</a:t>
            </a:r>
            <a:r>
              <a:rPr lang="en-CA" spc="130" dirty="0">
                <a:solidFill>
                  <a:srgbClr val="FFFFFF"/>
                </a:solidFill>
                <a:cs typeface="Times New Roman"/>
              </a:rPr>
              <a:t> </a:t>
            </a:r>
            <a:r>
              <a:rPr lang="en-CA" dirty="0">
                <a:solidFill>
                  <a:srgbClr val="FFFFFF"/>
                </a:solidFill>
                <a:cs typeface="Times New Roman"/>
              </a:rPr>
              <a:t>=</a:t>
            </a:r>
            <a:r>
              <a:rPr lang="en-CA" spc="130" dirty="0">
                <a:solidFill>
                  <a:srgbClr val="FFFFFF"/>
                </a:solidFill>
                <a:cs typeface="Times New Roman"/>
              </a:rPr>
              <a:t> </a:t>
            </a:r>
            <a:r>
              <a:rPr lang="en-CA" dirty="0">
                <a:solidFill>
                  <a:srgbClr val="FFFFFF"/>
                </a:solidFill>
                <a:cs typeface="Times New Roman"/>
              </a:rPr>
              <a:t>sig</a:t>
            </a:r>
            <a:r>
              <a:rPr lang="en-CA" spc="-15" dirty="0">
                <a:solidFill>
                  <a:srgbClr val="FFFFFF"/>
                </a:solidFill>
                <a:cs typeface="Times New Roman"/>
              </a:rPr>
              <a:t>n</a:t>
            </a:r>
            <a:r>
              <a:rPr lang="en-CA" dirty="0">
                <a:solidFill>
                  <a:srgbClr val="FFFFFF"/>
                </a:solidFill>
                <a:cs typeface="Times New Roman"/>
              </a:rPr>
              <a:t>, </a:t>
            </a:r>
            <a:r>
              <a:rPr lang="en-CA" spc="-5" dirty="0">
                <a:solidFill>
                  <a:srgbClr val="FFFFFF"/>
                </a:solidFill>
                <a:cs typeface="Courier New"/>
              </a:rPr>
              <a:t>di</a:t>
            </a:r>
            <a:r>
              <a:rPr lang="en-CA" spc="-15" dirty="0">
                <a:solidFill>
                  <a:srgbClr val="FFFFFF"/>
                </a:solidFill>
                <a:cs typeface="Courier New"/>
              </a:rPr>
              <a:t>f</a:t>
            </a:r>
            <a:r>
              <a:rPr lang="en-CA" spc="-5" dirty="0">
                <a:solidFill>
                  <a:srgbClr val="FFFFFF"/>
                </a:solidFill>
                <a:cs typeface="Courier New"/>
              </a:rPr>
              <a:t>f</a:t>
            </a:r>
            <a:r>
              <a:rPr lang="en-CA" spc="-15" dirty="0">
                <a:solidFill>
                  <a:srgbClr val="FFFFFF"/>
                </a:solidFill>
                <a:cs typeface="Courier New"/>
              </a:rPr>
              <a:t>e</a:t>
            </a:r>
            <a:r>
              <a:rPr lang="en-CA" spc="-5" dirty="0">
                <a:solidFill>
                  <a:srgbClr val="FFFFFF"/>
                </a:solidFill>
                <a:cs typeface="Courier New"/>
              </a:rPr>
              <a:t>re</a:t>
            </a:r>
            <a:r>
              <a:rPr lang="en-CA" spc="-15" dirty="0">
                <a:solidFill>
                  <a:srgbClr val="FFFFFF"/>
                </a:solidFill>
                <a:cs typeface="Courier New"/>
              </a:rPr>
              <a:t>n</a:t>
            </a:r>
            <a:r>
              <a:rPr lang="en-CA" spc="-5" dirty="0">
                <a:solidFill>
                  <a:srgbClr val="FFFFFF"/>
                </a:solidFill>
                <a:cs typeface="Courier New"/>
              </a:rPr>
              <a:t>c</a:t>
            </a:r>
            <a:r>
              <a:rPr lang="en-CA" spc="-10" dirty="0">
                <a:solidFill>
                  <a:srgbClr val="FFFFFF"/>
                </a:solidFill>
                <a:cs typeface="Courier New"/>
              </a:rPr>
              <a:t>e</a:t>
            </a:r>
            <a:r>
              <a:rPr lang="en-CA" dirty="0">
                <a:solidFill>
                  <a:srgbClr val="FFFFFF"/>
                </a:solidFill>
                <a:cs typeface="Times New Roman"/>
              </a:rPr>
              <a:t>,</a:t>
            </a:r>
            <a:r>
              <a:rPr lang="en-CA" spc="45" dirty="0">
                <a:solidFill>
                  <a:srgbClr val="FFFFFF"/>
                </a:solidFill>
                <a:cs typeface="Times New Roman"/>
              </a:rPr>
              <a:t> </a:t>
            </a:r>
            <a:r>
              <a:rPr lang="en-CA" dirty="0">
                <a:solidFill>
                  <a:srgbClr val="FFFFFF"/>
                </a:solidFill>
                <a:cs typeface="Times New Roman"/>
              </a:rPr>
              <a:t>refer</a:t>
            </a:r>
            <a:r>
              <a:rPr lang="en-CA" spc="60" dirty="0">
                <a:solidFill>
                  <a:srgbClr val="FFFFFF"/>
                </a:solidFill>
                <a:cs typeface="Times New Roman"/>
              </a:rPr>
              <a:t> </a:t>
            </a:r>
            <a:r>
              <a:rPr lang="en-CA" dirty="0">
                <a:solidFill>
                  <a:srgbClr val="FFFFFF"/>
                </a:solidFill>
                <a:cs typeface="Times New Roman"/>
              </a:rPr>
              <a:t>to</a:t>
            </a:r>
            <a:r>
              <a:rPr lang="en-CA" spc="50" dirty="0">
                <a:solidFill>
                  <a:srgbClr val="FFFFFF"/>
                </a:solidFill>
                <a:cs typeface="Times New Roman"/>
              </a:rPr>
              <a:t> </a:t>
            </a:r>
            <a:r>
              <a:rPr lang="en-CA" dirty="0">
                <a:solidFill>
                  <a:srgbClr val="FFFFFF"/>
                </a:solidFill>
                <a:cs typeface="Times New Roman"/>
              </a:rPr>
              <a:t>5</a:t>
            </a:r>
            <a:r>
              <a:rPr lang="en-CA" spc="50" dirty="0">
                <a:solidFill>
                  <a:srgbClr val="FFFFFF"/>
                </a:solidFill>
                <a:cs typeface="Times New Roman"/>
              </a:rPr>
              <a:t> </a:t>
            </a:r>
            <a:r>
              <a:rPr lang="en-CA" spc="-15" dirty="0">
                <a:solidFill>
                  <a:srgbClr val="FFFFFF"/>
                </a:solidFill>
                <a:cs typeface="Times New Roman"/>
              </a:rPr>
              <a:t>b</a:t>
            </a:r>
            <a:r>
              <a:rPr lang="en-CA" dirty="0">
                <a:solidFill>
                  <a:srgbClr val="FFFFFF"/>
                </a:solidFill>
                <a:cs typeface="Times New Roman"/>
              </a:rPr>
              <a:t>y</a:t>
            </a:r>
            <a:r>
              <a:rPr lang="en-CA" spc="65" dirty="0">
                <a:solidFill>
                  <a:srgbClr val="FFFFFF"/>
                </a:solidFill>
                <a:cs typeface="Times New Roman"/>
              </a:rPr>
              <a:t> </a:t>
            </a:r>
            <a:r>
              <a:rPr lang="en-CA" dirty="0">
                <a:solidFill>
                  <a:srgbClr val="FFFFFF"/>
                </a:solidFill>
                <a:cs typeface="Times New Roman"/>
              </a:rPr>
              <a:t>sto</a:t>
            </a:r>
            <a:r>
              <a:rPr lang="en-CA" spc="-15" dirty="0">
                <a:solidFill>
                  <a:srgbClr val="FFFFFF"/>
                </a:solidFill>
                <a:cs typeface="Times New Roman"/>
              </a:rPr>
              <a:t>r</a:t>
            </a:r>
            <a:r>
              <a:rPr lang="en-CA" dirty="0">
                <a:solidFill>
                  <a:srgbClr val="FFFFFF"/>
                </a:solidFill>
                <a:cs typeface="Times New Roman"/>
              </a:rPr>
              <a:t>ing</a:t>
            </a:r>
            <a:r>
              <a:rPr lang="en-CA" spc="55" dirty="0">
                <a:solidFill>
                  <a:srgbClr val="FFFFFF"/>
                </a:solidFill>
                <a:cs typeface="Times New Roman"/>
              </a:rPr>
              <a:t> </a:t>
            </a:r>
            <a:r>
              <a:rPr lang="en-CA" spc="-5" dirty="0">
                <a:solidFill>
                  <a:srgbClr val="FFFFFF"/>
                </a:solidFill>
                <a:cs typeface="Courier New"/>
              </a:rPr>
              <a:t>i</a:t>
            </a:r>
            <a:r>
              <a:rPr lang="en-CA" spc="-15" dirty="0">
                <a:solidFill>
                  <a:srgbClr val="FFFFFF"/>
                </a:solidFill>
                <a:cs typeface="Courier New"/>
              </a:rPr>
              <a:t>d</a:t>
            </a:r>
            <a:r>
              <a:rPr lang="en-CA" dirty="0">
                <a:solidFill>
                  <a:srgbClr val="FFFFFF"/>
                </a:solidFill>
                <a:cs typeface="Courier New"/>
              </a:rPr>
              <a:t>3 </a:t>
            </a:r>
            <a:r>
              <a:rPr lang="en-CA" spc="-580" dirty="0">
                <a:solidFill>
                  <a:srgbClr val="FFFFFF"/>
                </a:solidFill>
                <a:cs typeface="Courier New"/>
              </a:rPr>
              <a:t>     </a:t>
            </a:r>
            <a:r>
              <a:rPr lang="en-CA" dirty="0">
                <a:solidFill>
                  <a:srgbClr val="FFFFFF"/>
                </a:solidFill>
                <a:cs typeface="Times New Roman"/>
              </a:rPr>
              <a:t>in </a:t>
            </a:r>
            <a:r>
              <a:rPr lang="en-CA" spc="-5" dirty="0">
                <a:solidFill>
                  <a:srgbClr val="FFFFFF"/>
                </a:solidFill>
                <a:cs typeface="Courier New"/>
              </a:rPr>
              <a:t>differen</a:t>
            </a:r>
            <a:r>
              <a:rPr lang="en-CA" spc="-15" dirty="0">
                <a:solidFill>
                  <a:srgbClr val="FFFFFF"/>
                </a:solidFill>
                <a:cs typeface="Courier New"/>
              </a:rPr>
              <a:t>c</a:t>
            </a:r>
            <a:r>
              <a:rPr lang="en-CA" dirty="0">
                <a:solidFill>
                  <a:srgbClr val="FFFFFF"/>
                </a:solidFill>
                <a:cs typeface="Courier New"/>
              </a:rPr>
              <a:t>e</a:t>
            </a:r>
            <a:r>
              <a:rPr lang="en-CA" dirty="0">
                <a:solidFill>
                  <a:srgbClr val="FFFFFF"/>
                </a:solidFill>
                <a:cs typeface="Times New Roman"/>
              </a:rPr>
              <a:t>.</a:t>
            </a:r>
          </a:p>
        </p:txBody>
      </p:sp>
      <p:sp>
        <p:nvSpPr>
          <p:cNvPr id="7" name="object 6">
            <a:extLst>
              <a:ext uri="{FF2B5EF4-FFF2-40B4-BE49-F238E27FC236}">
                <a16:creationId xmlns:a16="http://schemas.microsoft.com/office/drawing/2014/main" id="{3B856C49-9279-DC41-99C1-1C369014ADE2}"/>
              </a:ext>
            </a:extLst>
          </p:cNvPr>
          <p:cNvSpPr/>
          <p:nvPr/>
        </p:nvSpPr>
        <p:spPr>
          <a:xfrm>
            <a:off x="6096000" y="4115136"/>
            <a:ext cx="4355592" cy="2592324"/>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588099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DCE54-7CA0-1E49-8EEC-D30CBA5675A9}"/>
              </a:ext>
            </a:extLst>
          </p:cNvPr>
          <p:cNvSpPr>
            <a:spLocks noGrp="1"/>
          </p:cNvSpPr>
          <p:nvPr>
            <p:ph type="title"/>
          </p:nvPr>
        </p:nvSpPr>
        <p:spPr/>
        <p:txBody>
          <a:bodyPr>
            <a:normAutofit fontScale="90000"/>
          </a:bodyPr>
          <a:lstStyle/>
          <a:p>
            <a:r>
              <a:rPr lang="en-US" dirty="0"/>
              <a:t>Memory Visualization Example</a:t>
            </a:r>
          </a:p>
        </p:txBody>
      </p:sp>
      <p:sp>
        <p:nvSpPr>
          <p:cNvPr id="3" name="Content Placeholder 2">
            <a:extLst>
              <a:ext uri="{FF2B5EF4-FFF2-40B4-BE49-F238E27FC236}">
                <a16:creationId xmlns:a16="http://schemas.microsoft.com/office/drawing/2014/main" id="{21212234-4498-B943-A764-C3AED38391FB}"/>
              </a:ext>
            </a:extLst>
          </p:cNvPr>
          <p:cNvSpPr>
            <a:spLocks noGrp="1"/>
          </p:cNvSpPr>
          <p:nvPr>
            <p:ph idx="1"/>
          </p:nvPr>
        </p:nvSpPr>
        <p:spPr/>
        <p:txBody>
          <a:bodyPr/>
          <a:lstStyle/>
          <a:p>
            <a:pPr marL="0" indent="0">
              <a:lnSpc>
                <a:spcPct val="100000"/>
              </a:lnSpc>
              <a:buNone/>
            </a:pPr>
            <a:r>
              <a:rPr lang="en-CA" spc="-15" dirty="0">
                <a:solidFill>
                  <a:schemeClr val="accent1"/>
                </a:solidFill>
                <a:latin typeface="Courier New"/>
                <a:cs typeface="Courier New"/>
              </a:rPr>
              <a:t>&gt;</a:t>
            </a:r>
            <a:r>
              <a:rPr lang="en-CA" spc="-10" dirty="0">
                <a:solidFill>
                  <a:schemeClr val="accent1"/>
                </a:solidFill>
                <a:latin typeface="Courier New"/>
                <a:cs typeface="Courier New"/>
              </a:rPr>
              <a:t>&gt;&gt;</a:t>
            </a:r>
            <a:r>
              <a:rPr lang="en-CA" dirty="0">
                <a:solidFill>
                  <a:schemeClr val="accent1"/>
                </a:solidFill>
                <a:latin typeface="Courier New"/>
                <a:cs typeface="Courier New"/>
              </a:rPr>
              <a:t> </a:t>
            </a:r>
            <a:r>
              <a:rPr lang="en-CA" spc="-15" dirty="0">
                <a:solidFill>
                  <a:schemeClr val="accent1"/>
                </a:solidFill>
                <a:latin typeface="Courier New"/>
                <a:cs typeface="Courier New"/>
              </a:rPr>
              <a:t>d</a:t>
            </a:r>
            <a:r>
              <a:rPr lang="en-CA" spc="-10" dirty="0">
                <a:solidFill>
                  <a:schemeClr val="accent1"/>
                </a:solidFill>
                <a:latin typeface="Courier New"/>
                <a:cs typeface="Courier New"/>
              </a:rPr>
              <a:t>i</a:t>
            </a:r>
            <a:r>
              <a:rPr lang="en-CA" dirty="0">
                <a:solidFill>
                  <a:schemeClr val="accent1"/>
                </a:solidFill>
                <a:latin typeface="Courier New"/>
                <a:cs typeface="Courier New"/>
              </a:rPr>
              <a:t>f</a:t>
            </a:r>
            <a:r>
              <a:rPr lang="en-CA" spc="-15" dirty="0">
                <a:solidFill>
                  <a:schemeClr val="accent1"/>
                </a:solidFill>
                <a:latin typeface="Courier New"/>
                <a:cs typeface="Courier New"/>
              </a:rPr>
              <a:t>f</a:t>
            </a:r>
            <a:r>
              <a:rPr lang="en-CA" spc="-10" dirty="0">
                <a:solidFill>
                  <a:schemeClr val="accent1"/>
                </a:solidFill>
                <a:latin typeface="Courier New"/>
                <a:cs typeface="Courier New"/>
              </a:rPr>
              <a:t>e</a:t>
            </a:r>
            <a:r>
              <a:rPr lang="en-CA" spc="-15" dirty="0">
                <a:solidFill>
                  <a:schemeClr val="accent1"/>
                </a:solidFill>
                <a:latin typeface="Courier New"/>
                <a:cs typeface="Courier New"/>
              </a:rPr>
              <a:t>r</a:t>
            </a:r>
            <a:r>
              <a:rPr lang="en-CA" spc="-10" dirty="0">
                <a:solidFill>
                  <a:schemeClr val="accent1"/>
                </a:solidFill>
                <a:latin typeface="Courier New"/>
                <a:cs typeface="Courier New"/>
              </a:rPr>
              <a:t>e</a:t>
            </a:r>
            <a:r>
              <a:rPr lang="en-CA" dirty="0">
                <a:solidFill>
                  <a:schemeClr val="accent1"/>
                </a:solidFill>
                <a:latin typeface="Courier New"/>
                <a:cs typeface="Courier New"/>
              </a:rPr>
              <a:t>n</a:t>
            </a:r>
            <a:r>
              <a:rPr lang="en-CA" spc="-15" dirty="0">
                <a:solidFill>
                  <a:schemeClr val="accent1"/>
                </a:solidFill>
                <a:latin typeface="Courier New"/>
                <a:cs typeface="Courier New"/>
              </a:rPr>
              <a:t>ce = 20</a:t>
            </a:r>
            <a:endParaRPr lang="en-CA" dirty="0">
              <a:solidFill>
                <a:schemeClr val="accent1"/>
              </a:solidFill>
              <a:latin typeface="Courier New"/>
              <a:cs typeface="Courier New"/>
            </a:endParaRPr>
          </a:p>
          <a:p>
            <a:pPr marL="0" indent="0">
              <a:lnSpc>
                <a:spcPct val="100000"/>
              </a:lnSpc>
              <a:buNone/>
            </a:pPr>
            <a:r>
              <a:rPr lang="en-CA" spc="-15" dirty="0">
                <a:solidFill>
                  <a:schemeClr val="accent1"/>
                </a:solidFill>
                <a:latin typeface="Courier New"/>
                <a:cs typeface="Courier New"/>
              </a:rPr>
              <a:t>&gt;</a:t>
            </a:r>
            <a:r>
              <a:rPr lang="en-CA" spc="-10" dirty="0">
                <a:solidFill>
                  <a:schemeClr val="accent1"/>
                </a:solidFill>
                <a:latin typeface="Courier New"/>
                <a:cs typeface="Courier New"/>
              </a:rPr>
              <a:t>&gt;&gt;</a:t>
            </a:r>
            <a:r>
              <a:rPr lang="en-CA" dirty="0">
                <a:solidFill>
                  <a:schemeClr val="accent1"/>
                </a:solidFill>
                <a:latin typeface="Courier New"/>
                <a:cs typeface="Courier New"/>
              </a:rPr>
              <a:t> </a:t>
            </a:r>
            <a:r>
              <a:rPr lang="en-CA" spc="-15" dirty="0">
                <a:solidFill>
                  <a:schemeClr val="accent1"/>
                </a:solidFill>
                <a:latin typeface="Courier New"/>
                <a:cs typeface="Courier New"/>
              </a:rPr>
              <a:t>d</a:t>
            </a:r>
            <a:r>
              <a:rPr lang="en-CA" spc="-10" dirty="0">
                <a:solidFill>
                  <a:schemeClr val="accent1"/>
                </a:solidFill>
                <a:latin typeface="Courier New"/>
                <a:cs typeface="Courier New"/>
              </a:rPr>
              <a:t>o</a:t>
            </a:r>
            <a:r>
              <a:rPr lang="en-CA" dirty="0">
                <a:solidFill>
                  <a:schemeClr val="accent1"/>
                </a:solidFill>
                <a:latin typeface="Courier New"/>
                <a:cs typeface="Courier New"/>
              </a:rPr>
              <a:t>u</a:t>
            </a:r>
            <a:r>
              <a:rPr lang="en-CA" spc="-15" dirty="0">
                <a:solidFill>
                  <a:schemeClr val="accent1"/>
                </a:solidFill>
                <a:latin typeface="Courier New"/>
                <a:cs typeface="Courier New"/>
              </a:rPr>
              <a:t>b</a:t>
            </a:r>
            <a:r>
              <a:rPr lang="en-CA" spc="-10" dirty="0">
                <a:solidFill>
                  <a:schemeClr val="accent1"/>
                </a:solidFill>
                <a:latin typeface="Courier New"/>
                <a:cs typeface="Courier New"/>
              </a:rPr>
              <a:t>le</a:t>
            </a:r>
            <a:r>
              <a:rPr lang="en-CA" dirty="0">
                <a:solidFill>
                  <a:schemeClr val="accent1"/>
                </a:solidFill>
                <a:latin typeface="Courier New"/>
                <a:cs typeface="Courier New"/>
              </a:rPr>
              <a:t> </a:t>
            </a:r>
            <a:r>
              <a:rPr lang="en-CA" spc="-10" dirty="0">
                <a:solidFill>
                  <a:schemeClr val="accent1"/>
                </a:solidFill>
                <a:latin typeface="Courier New"/>
                <a:cs typeface="Courier New"/>
              </a:rPr>
              <a:t>=</a:t>
            </a:r>
            <a:r>
              <a:rPr lang="en-CA" spc="10" dirty="0">
                <a:solidFill>
                  <a:schemeClr val="accent1"/>
                </a:solidFill>
                <a:latin typeface="Courier New"/>
                <a:cs typeface="Courier New"/>
              </a:rPr>
              <a:t> </a:t>
            </a:r>
            <a:r>
              <a:rPr lang="en-CA" spc="-10" dirty="0">
                <a:solidFill>
                  <a:schemeClr val="accent1"/>
                </a:solidFill>
                <a:latin typeface="Courier New"/>
                <a:cs typeface="Courier New"/>
              </a:rPr>
              <a:t>2 * difference</a:t>
            </a:r>
            <a:endParaRPr lang="en-CA" dirty="0">
              <a:solidFill>
                <a:schemeClr val="accent1"/>
              </a:solidFill>
              <a:latin typeface="Courier New"/>
              <a:cs typeface="Courier New"/>
            </a:endParaRPr>
          </a:p>
          <a:p>
            <a:pPr marL="0" indent="0">
              <a:lnSpc>
                <a:spcPct val="100000"/>
              </a:lnSpc>
              <a:buNone/>
            </a:pPr>
            <a:r>
              <a:rPr lang="en-CA" spc="-15" dirty="0">
                <a:solidFill>
                  <a:schemeClr val="accent1"/>
                </a:solidFill>
                <a:latin typeface="Courier New"/>
                <a:cs typeface="Courier New"/>
              </a:rPr>
              <a:t>&gt;&gt;</a:t>
            </a:r>
            <a:r>
              <a:rPr lang="en-CA" spc="-10" dirty="0">
                <a:solidFill>
                  <a:schemeClr val="accent1"/>
                </a:solidFill>
                <a:latin typeface="Courier New"/>
                <a:cs typeface="Courier New"/>
              </a:rPr>
              <a:t>&gt;</a:t>
            </a:r>
            <a:r>
              <a:rPr lang="en-CA" spc="-5" dirty="0">
                <a:solidFill>
                  <a:schemeClr val="accent1"/>
                </a:solidFill>
                <a:latin typeface="Courier New"/>
                <a:cs typeface="Courier New"/>
              </a:rPr>
              <a:t> </a:t>
            </a:r>
            <a:r>
              <a:rPr lang="en-CA" spc="-10" dirty="0">
                <a:solidFill>
                  <a:schemeClr val="accent1"/>
                </a:solidFill>
                <a:latin typeface="Courier New"/>
                <a:cs typeface="Courier New"/>
              </a:rPr>
              <a:t>d</a:t>
            </a:r>
            <a:r>
              <a:rPr lang="en-CA" spc="-15" dirty="0">
                <a:solidFill>
                  <a:schemeClr val="accent1"/>
                </a:solidFill>
                <a:latin typeface="Courier New"/>
                <a:cs typeface="Courier New"/>
              </a:rPr>
              <a:t>o</a:t>
            </a:r>
            <a:r>
              <a:rPr lang="en-CA" dirty="0">
                <a:solidFill>
                  <a:schemeClr val="accent1"/>
                </a:solidFill>
                <a:latin typeface="Courier New"/>
                <a:cs typeface="Courier New"/>
              </a:rPr>
              <a:t>u</a:t>
            </a:r>
            <a:r>
              <a:rPr lang="en-CA" spc="-15" dirty="0">
                <a:solidFill>
                  <a:schemeClr val="accent1"/>
                </a:solidFill>
                <a:latin typeface="Courier New"/>
                <a:cs typeface="Courier New"/>
              </a:rPr>
              <a:t>ble</a:t>
            </a:r>
            <a:endParaRPr lang="en-CA" dirty="0">
              <a:solidFill>
                <a:schemeClr val="accent1"/>
              </a:solidFill>
              <a:latin typeface="Courier New"/>
              <a:cs typeface="Courier New"/>
            </a:endParaRPr>
          </a:p>
          <a:p>
            <a:pPr marL="0" indent="0">
              <a:lnSpc>
                <a:spcPct val="100000"/>
              </a:lnSpc>
              <a:buNone/>
            </a:pPr>
            <a:r>
              <a:rPr lang="en-CA" spc="-10" dirty="0">
                <a:solidFill>
                  <a:schemeClr val="accent1"/>
                </a:solidFill>
                <a:latin typeface="Courier New"/>
                <a:cs typeface="Courier New"/>
              </a:rPr>
              <a:t>40</a:t>
            </a:r>
            <a:endParaRPr lang="en-CA" dirty="0">
              <a:solidFill>
                <a:schemeClr val="accent1"/>
              </a:solidFill>
              <a:latin typeface="Courier New"/>
              <a:cs typeface="Courier New"/>
            </a:endParaRPr>
          </a:p>
          <a:p>
            <a:pPr marL="0" indent="0">
              <a:lnSpc>
                <a:spcPct val="100000"/>
              </a:lnSpc>
              <a:buNone/>
            </a:pPr>
            <a:r>
              <a:rPr lang="en-CA" spc="-15" dirty="0">
                <a:solidFill>
                  <a:schemeClr val="accent1"/>
                </a:solidFill>
                <a:latin typeface="Courier New"/>
                <a:cs typeface="Courier New"/>
              </a:rPr>
              <a:t>&gt;</a:t>
            </a:r>
            <a:r>
              <a:rPr lang="en-CA" spc="-10" dirty="0">
                <a:solidFill>
                  <a:schemeClr val="accent1"/>
                </a:solidFill>
                <a:latin typeface="Courier New"/>
                <a:cs typeface="Courier New"/>
              </a:rPr>
              <a:t>&gt;&gt; difference = 5</a:t>
            </a:r>
            <a:endParaRPr lang="en-CA" dirty="0">
              <a:solidFill>
                <a:schemeClr val="accent1"/>
              </a:solidFill>
              <a:latin typeface="Courier New"/>
              <a:cs typeface="Courier New"/>
            </a:endParaRPr>
          </a:p>
          <a:p>
            <a:pPr marL="0" marR="1347470" indent="0">
              <a:lnSpc>
                <a:spcPct val="100000"/>
              </a:lnSpc>
              <a:buNone/>
            </a:pPr>
            <a:r>
              <a:rPr lang="en-CA" spc="-15" dirty="0">
                <a:solidFill>
                  <a:srgbClr val="00B050"/>
                </a:solidFill>
                <a:latin typeface="Courier New"/>
                <a:cs typeface="Courier New"/>
              </a:rPr>
              <a:t>&gt;</a:t>
            </a:r>
            <a:r>
              <a:rPr lang="en-CA" spc="-10" dirty="0">
                <a:solidFill>
                  <a:srgbClr val="00B050"/>
                </a:solidFill>
                <a:latin typeface="Courier New"/>
                <a:cs typeface="Courier New"/>
              </a:rPr>
              <a:t>&gt;&gt; double</a:t>
            </a:r>
          </a:p>
          <a:p>
            <a:pPr marL="0" marR="1347470" indent="0">
              <a:lnSpc>
                <a:spcPct val="100000"/>
              </a:lnSpc>
              <a:buNone/>
            </a:pPr>
            <a:r>
              <a:rPr lang="en-CA" spc="-10" dirty="0">
                <a:solidFill>
                  <a:srgbClr val="00B050"/>
                </a:solidFill>
                <a:latin typeface="Courier New"/>
                <a:cs typeface="Courier New"/>
              </a:rPr>
              <a:t>40</a:t>
            </a:r>
            <a:endParaRPr lang="en-CA" dirty="0">
              <a:solidFill>
                <a:srgbClr val="00B050"/>
              </a:solidFill>
              <a:latin typeface="Courier New"/>
              <a:cs typeface="Courier New"/>
            </a:endParaRPr>
          </a:p>
          <a:p>
            <a:endParaRPr lang="en-US" dirty="0"/>
          </a:p>
        </p:txBody>
      </p:sp>
      <p:sp>
        <p:nvSpPr>
          <p:cNvPr id="4" name="object 7">
            <a:extLst>
              <a:ext uri="{FF2B5EF4-FFF2-40B4-BE49-F238E27FC236}">
                <a16:creationId xmlns:a16="http://schemas.microsoft.com/office/drawing/2014/main" id="{E7595D1E-2AA1-F44B-B840-7D236873C781}"/>
              </a:ext>
            </a:extLst>
          </p:cNvPr>
          <p:cNvSpPr txBox="1"/>
          <p:nvPr/>
        </p:nvSpPr>
        <p:spPr>
          <a:xfrm>
            <a:off x="5008418" y="3017284"/>
            <a:ext cx="6920345" cy="823431"/>
          </a:xfrm>
          <a:prstGeom prst="rect">
            <a:avLst/>
          </a:prstGeom>
        </p:spPr>
        <p:txBody>
          <a:bodyPr vert="horz" wrap="square" lIns="0" tIns="0" rIns="0" bIns="0" rtlCol="0">
            <a:spAutoFit/>
          </a:bodyPr>
          <a:lstStyle/>
          <a:p>
            <a:pPr marL="12700" marR="5080">
              <a:lnSpc>
                <a:spcPct val="101400"/>
              </a:lnSpc>
            </a:pPr>
            <a:r>
              <a:rPr lang="en-CA" spc="-210" dirty="0">
                <a:solidFill>
                  <a:srgbClr val="FFFFFF"/>
                </a:solidFill>
                <a:latin typeface="Segoe UI" panose="020B0502040204020203" pitchFamily="34" charset="0"/>
                <a:cs typeface="Segoe UI" panose="020B0502040204020203" pitchFamily="34" charset="0"/>
              </a:rPr>
              <a:t>V</a:t>
            </a:r>
            <a:r>
              <a:rPr lang="en-CA" dirty="0">
                <a:solidFill>
                  <a:srgbClr val="FFFFFF"/>
                </a:solidFill>
                <a:latin typeface="Segoe UI" panose="020B0502040204020203" pitchFamily="34" charset="0"/>
                <a:cs typeface="Segoe UI" panose="020B0502040204020203" pitchFamily="34" charset="0"/>
              </a:rPr>
              <a:t>ar</a:t>
            </a:r>
            <a:r>
              <a:rPr lang="en-CA" spc="5" dirty="0">
                <a:solidFill>
                  <a:srgbClr val="FFFFFF"/>
                </a:solidFill>
                <a:latin typeface="Segoe UI" panose="020B0502040204020203" pitchFamily="34" charset="0"/>
                <a:cs typeface="Segoe UI" panose="020B0502040204020203" pitchFamily="34" charset="0"/>
              </a:rPr>
              <a:t>i</a:t>
            </a:r>
            <a:r>
              <a:rPr lang="en-CA" dirty="0">
                <a:solidFill>
                  <a:srgbClr val="FFFFFF"/>
                </a:solidFill>
                <a:latin typeface="Segoe UI" panose="020B0502040204020203" pitchFamily="34" charset="0"/>
                <a:cs typeface="Segoe UI" panose="020B0502040204020203" pitchFamily="34" charset="0"/>
              </a:rPr>
              <a:t>ab</a:t>
            </a:r>
            <a:r>
              <a:rPr lang="en-CA" spc="5" dirty="0">
                <a:solidFill>
                  <a:srgbClr val="FFFFFF"/>
                </a:solidFill>
                <a:latin typeface="Segoe UI" panose="020B0502040204020203" pitchFamily="34" charset="0"/>
                <a:cs typeface="Segoe UI" panose="020B0502040204020203" pitchFamily="34" charset="0"/>
              </a:rPr>
              <a:t>l</a:t>
            </a:r>
            <a:r>
              <a:rPr lang="en-CA" dirty="0">
                <a:solidFill>
                  <a:srgbClr val="FFFFFF"/>
                </a:solidFill>
                <a:latin typeface="Segoe UI" panose="020B0502040204020203" pitchFamily="34" charset="0"/>
                <a:cs typeface="Segoe UI" panose="020B0502040204020203" pitchFamily="34" charset="0"/>
              </a:rPr>
              <a:t>e </a:t>
            </a:r>
            <a:r>
              <a:rPr lang="en-CA" spc="-5" dirty="0">
                <a:solidFill>
                  <a:srgbClr val="FFFFFF"/>
                </a:solidFill>
                <a:latin typeface="Segoe UI" panose="020B0502040204020203" pitchFamily="34" charset="0"/>
                <a:cs typeface="Segoe UI" panose="020B0502040204020203" pitchFamily="34" charset="0"/>
              </a:rPr>
              <a:t>doubl</a:t>
            </a:r>
            <a:r>
              <a:rPr lang="en-CA" dirty="0">
                <a:solidFill>
                  <a:srgbClr val="FFFFFF"/>
                </a:solidFill>
                <a:latin typeface="Segoe UI" panose="020B0502040204020203" pitchFamily="34" charset="0"/>
                <a:cs typeface="Segoe UI" panose="020B0502040204020203" pitchFamily="34" charset="0"/>
              </a:rPr>
              <a:t>e </a:t>
            </a:r>
            <a:r>
              <a:rPr lang="en-CA" spc="-66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sti</a:t>
            </a:r>
            <a:r>
              <a:rPr lang="en-CA" spc="5" dirty="0">
                <a:solidFill>
                  <a:srgbClr val="FFFFFF"/>
                </a:solidFill>
                <a:latin typeface="Segoe UI" panose="020B0502040204020203" pitchFamily="34" charset="0"/>
                <a:cs typeface="Segoe UI" panose="020B0502040204020203" pitchFamily="34" charset="0"/>
              </a:rPr>
              <a:t>l</a:t>
            </a:r>
            <a:r>
              <a:rPr lang="en-CA" dirty="0">
                <a:solidFill>
                  <a:srgbClr val="FFFFFF"/>
                </a:solidFill>
                <a:latin typeface="Segoe UI" panose="020B0502040204020203" pitchFamily="34" charset="0"/>
                <a:cs typeface="Segoe UI" panose="020B0502040204020203" pitchFamily="34" charset="0"/>
              </a:rPr>
              <a:t>l</a:t>
            </a:r>
            <a:r>
              <a:rPr lang="en-CA" spc="-1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con</a:t>
            </a:r>
            <a:r>
              <a:rPr lang="en-CA" spc="5" dirty="0">
                <a:solidFill>
                  <a:srgbClr val="FFFFFF"/>
                </a:solidFill>
                <a:latin typeface="Segoe UI" panose="020B0502040204020203" pitchFamily="34" charset="0"/>
                <a:cs typeface="Segoe UI" panose="020B0502040204020203" pitchFamily="34" charset="0"/>
              </a:rPr>
              <a:t>t</a:t>
            </a:r>
            <a:r>
              <a:rPr lang="en-CA" dirty="0">
                <a:solidFill>
                  <a:srgbClr val="FFFFFF"/>
                </a:solidFill>
                <a:latin typeface="Segoe UI" panose="020B0502040204020203" pitchFamily="34" charset="0"/>
                <a:cs typeface="Segoe UI" panose="020B0502040204020203" pitchFamily="34" charset="0"/>
              </a:rPr>
              <a:t>a</a:t>
            </a:r>
            <a:r>
              <a:rPr lang="en-CA" spc="5" dirty="0">
                <a:solidFill>
                  <a:srgbClr val="FFFFFF"/>
                </a:solidFill>
                <a:latin typeface="Segoe UI" panose="020B0502040204020203" pitchFamily="34" charset="0"/>
                <a:cs typeface="Segoe UI" panose="020B0502040204020203" pitchFamily="34" charset="0"/>
              </a:rPr>
              <a:t>i</a:t>
            </a:r>
            <a:r>
              <a:rPr lang="en-CA" dirty="0">
                <a:solidFill>
                  <a:srgbClr val="FFFFFF"/>
                </a:solidFill>
                <a:latin typeface="Segoe UI" panose="020B0502040204020203" pitchFamily="34" charset="0"/>
                <a:cs typeface="Segoe UI" panose="020B0502040204020203" pitchFamily="34" charset="0"/>
              </a:rPr>
              <a:t>ns</a:t>
            </a:r>
            <a:r>
              <a:rPr lang="en-CA" spc="-5" dirty="0">
                <a:solidFill>
                  <a:srgbClr val="FFFFFF"/>
                </a:solidFill>
                <a:latin typeface="Segoe UI" panose="020B0502040204020203" pitchFamily="34" charset="0"/>
                <a:cs typeface="Segoe UI" panose="020B0502040204020203" pitchFamily="34" charset="0"/>
              </a:rPr>
              <a:t> id2</a:t>
            </a:r>
            <a:r>
              <a:rPr lang="en-CA" dirty="0">
                <a:solidFill>
                  <a:srgbClr val="FFFFFF"/>
                </a:solidFill>
                <a:latin typeface="Segoe UI" panose="020B0502040204020203" pitchFamily="34" charset="0"/>
                <a:cs typeface="Segoe UI" panose="020B0502040204020203" pitchFamily="34" charset="0"/>
              </a:rPr>
              <a:t>,</a:t>
            </a:r>
            <a:r>
              <a:rPr lang="en-CA" spc="-3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so it </a:t>
            </a:r>
            <a:r>
              <a:rPr lang="en-CA" spc="-10" dirty="0">
                <a:solidFill>
                  <a:srgbClr val="FFFFFF"/>
                </a:solidFill>
                <a:latin typeface="Segoe UI" panose="020B0502040204020203" pitchFamily="34" charset="0"/>
                <a:cs typeface="Segoe UI" panose="020B0502040204020203" pitchFamily="34" charset="0"/>
              </a:rPr>
              <a:t>s</a:t>
            </a:r>
            <a:r>
              <a:rPr lang="en-CA" dirty="0">
                <a:solidFill>
                  <a:srgbClr val="FFFFFF"/>
                </a:solidFill>
                <a:latin typeface="Segoe UI" panose="020B0502040204020203" pitchFamily="34" charset="0"/>
                <a:cs typeface="Segoe UI" panose="020B0502040204020203" pitchFamily="34" charset="0"/>
              </a:rPr>
              <a:t>t</a:t>
            </a:r>
            <a:r>
              <a:rPr lang="en-CA" spc="5" dirty="0">
                <a:solidFill>
                  <a:srgbClr val="FFFFFF"/>
                </a:solidFill>
                <a:latin typeface="Segoe UI" panose="020B0502040204020203" pitchFamily="34" charset="0"/>
                <a:cs typeface="Segoe UI" panose="020B0502040204020203" pitchFamily="34" charset="0"/>
              </a:rPr>
              <a:t>i</a:t>
            </a:r>
            <a:r>
              <a:rPr lang="en-CA" dirty="0">
                <a:solidFill>
                  <a:srgbClr val="FFFFFF"/>
                </a:solidFill>
                <a:latin typeface="Segoe UI" panose="020B0502040204020203" pitchFamily="34" charset="0"/>
                <a:cs typeface="Segoe UI" panose="020B0502040204020203" pitchFamily="34" charset="0"/>
              </a:rPr>
              <a:t>ll refers to</a:t>
            </a:r>
            <a:r>
              <a:rPr lang="en-CA" spc="-1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40.</a:t>
            </a:r>
            <a:r>
              <a:rPr lang="en-CA" spc="-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Nei</a:t>
            </a:r>
            <a:r>
              <a:rPr lang="en-CA" spc="5" dirty="0">
                <a:solidFill>
                  <a:srgbClr val="FFFFFF"/>
                </a:solidFill>
                <a:latin typeface="Segoe UI" panose="020B0502040204020203" pitchFamily="34" charset="0"/>
                <a:cs typeface="Segoe UI" panose="020B0502040204020203" pitchFamily="34" charset="0"/>
              </a:rPr>
              <a:t>t</a:t>
            </a:r>
            <a:r>
              <a:rPr lang="en-CA" dirty="0">
                <a:solidFill>
                  <a:srgbClr val="FFFFFF"/>
                </a:solidFill>
                <a:latin typeface="Segoe UI" panose="020B0502040204020203" pitchFamily="34" charset="0"/>
                <a:cs typeface="Segoe UI" panose="020B0502040204020203" pitchFamily="34" charset="0"/>
              </a:rPr>
              <a:t>her</a:t>
            </a:r>
            <a:r>
              <a:rPr lang="en-CA" spc="-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vari</a:t>
            </a:r>
            <a:r>
              <a:rPr lang="en-CA" spc="5" dirty="0">
                <a:solidFill>
                  <a:srgbClr val="FFFFFF"/>
                </a:solidFill>
                <a:latin typeface="Segoe UI" panose="020B0502040204020203" pitchFamily="34" charset="0"/>
                <a:cs typeface="Segoe UI" panose="020B0502040204020203" pitchFamily="34" charset="0"/>
              </a:rPr>
              <a:t>a</a:t>
            </a:r>
            <a:r>
              <a:rPr lang="en-CA" dirty="0">
                <a:solidFill>
                  <a:srgbClr val="FFFFFF"/>
                </a:solidFill>
                <a:latin typeface="Segoe UI" panose="020B0502040204020203" pitchFamily="34" charset="0"/>
                <a:cs typeface="Segoe UI" panose="020B0502040204020203" pitchFamily="34" charset="0"/>
              </a:rPr>
              <a:t>ble</a:t>
            </a:r>
            <a:r>
              <a:rPr lang="en-CA" spc="-1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refers to</a:t>
            </a:r>
            <a:r>
              <a:rPr lang="en-CA" spc="-1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20 an</a:t>
            </a:r>
            <a:r>
              <a:rPr lang="en-CA" spc="25" dirty="0">
                <a:solidFill>
                  <a:srgbClr val="FFFFFF"/>
                </a:solidFill>
                <a:latin typeface="Segoe UI" panose="020B0502040204020203" pitchFamily="34" charset="0"/>
                <a:cs typeface="Segoe UI" panose="020B0502040204020203" pitchFamily="34" charset="0"/>
              </a:rPr>
              <a:t>y</a:t>
            </a:r>
            <a:r>
              <a:rPr lang="en-CA" spc="-10" dirty="0">
                <a:solidFill>
                  <a:srgbClr val="FFFFFF"/>
                </a:solidFill>
                <a:latin typeface="Segoe UI" panose="020B0502040204020203" pitchFamily="34" charset="0"/>
                <a:cs typeface="Segoe UI" panose="020B0502040204020203" pitchFamily="34" charset="0"/>
              </a:rPr>
              <a:t>m</a:t>
            </a:r>
            <a:r>
              <a:rPr lang="en-CA" dirty="0">
                <a:solidFill>
                  <a:srgbClr val="FFFFFF"/>
                </a:solidFill>
                <a:latin typeface="Segoe UI" panose="020B0502040204020203" pitchFamily="34" charset="0"/>
                <a:cs typeface="Segoe UI" panose="020B0502040204020203" pitchFamily="34" charset="0"/>
              </a:rPr>
              <a:t>ore</a:t>
            </a:r>
            <a:r>
              <a:rPr lang="en-CA" spc="-3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which</a:t>
            </a:r>
            <a:r>
              <a:rPr lang="en-CA" spc="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is</a:t>
            </a:r>
            <a:r>
              <a:rPr lang="en-CA" spc="-1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OK</a:t>
            </a:r>
            <a:r>
              <a:rPr lang="en-CA" spc="-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as</a:t>
            </a:r>
            <a:r>
              <a:rPr lang="en-CA" spc="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P</a:t>
            </a:r>
            <a:r>
              <a:rPr lang="en-CA" spc="15" dirty="0">
                <a:solidFill>
                  <a:srgbClr val="FFFFFF"/>
                </a:solidFill>
                <a:latin typeface="Segoe UI" panose="020B0502040204020203" pitchFamily="34" charset="0"/>
                <a:cs typeface="Segoe UI" panose="020B0502040204020203" pitchFamily="34" charset="0"/>
              </a:rPr>
              <a:t>y</a:t>
            </a:r>
            <a:r>
              <a:rPr lang="en-CA" dirty="0">
                <a:solidFill>
                  <a:srgbClr val="FFFFFF"/>
                </a:solidFill>
                <a:latin typeface="Segoe UI" panose="020B0502040204020203" pitchFamily="34" charset="0"/>
                <a:cs typeface="Segoe UI" panose="020B0502040204020203" pitchFamily="34" charset="0"/>
              </a:rPr>
              <a:t>thon</a:t>
            </a:r>
            <a:r>
              <a:rPr lang="en-CA" spc="-3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will t</a:t>
            </a:r>
            <a:r>
              <a:rPr lang="en-CA" spc="5" dirty="0">
                <a:solidFill>
                  <a:srgbClr val="FFFFFF"/>
                </a:solidFill>
                <a:latin typeface="Segoe UI" panose="020B0502040204020203" pitchFamily="34" charset="0"/>
                <a:cs typeface="Segoe UI" panose="020B0502040204020203" pitchFamily="34" charset="0"/>
              </a:rPr>
              <a:t>a</a:t>
            </a:r>
            <a:r>
              <a:rPr lang="en-CA" dirty="0">
                <a:solidFill>
                  <a:srgbClr val="FFFFFF"/>
                </a:solidFill>
                <a:latin typeface="Segoe UI" panose="020B0502040204020203" pitchFamily="34" charset="0"/>
                <a:cs typeface="Segoe UI" panose="020B0502040204020203" pitchFamily="34" charset="0"/>
              </a:rPr>
              <a:t>ke c</a:t>
            </a:r>
            <a:r>
              <a:rPr lang="en-CA" spc="5" dirty="0">
                <a:solidFill>
                  <a:srgbClr val="FFFFFF"/>
                </a:solidFill>
                <a:latin typeface="Segoe UI" panose="020B0502040204020203" pitchFamily="34" charset="0"/>
                <a:cs typeface="Segoe UI" panose="020B0502040204020203" pitchFamily="34" charset="0"/>
              </a:rPr>
              <a:t>a</a:t>
            </a:r>
            <a:r>
              <a:rPr lang="en-CA" dirty="0">
                <a:solidFill>
                  <a:srgbClr val="FFFFFF"/>
                </a:solidFill>
                <a:latin typeface="Segoe UI" panose="020B0502040204020203" pitchFamily="34" charset="0"/>
                <a:cs typeface="Segoe UI" panose="020B0502040204020203" pitchFamily="34" charset="0"/>
              </a:rPr>
              <a:t>re of rec</a:t>
            </a:r>
            <a:r>
              <a:rPr lang="en-CA" spc="25" dirty="0">
                <a:solidFill>
                  <a:srgbClr val="FFFFFF"/>
                </a:solidFill>
                <a:latin typeface="Segoe UI" panose="020B0502040204020203" pitchFamily="34" charset="0"/>
                <a:cs typeface="Segoe UI" panose="020B0502040204020203" pitchFamily="34" charset="0"/>
              </a:rPr>
              <a:t>y</a:t>
            </a:r>
            <a:r>
              <a:rPr lang="en-CA" dirty="0">
                <a:solidFill>
                  <a:srgbClr val="FFFFFF"/>
                </a:solidFill>
                <a:latin typeface="Segoe UI" panose="020B0502040204020203" pitchFamily="34" charset="0"/>
                <a:cs typeface="Segoe UI" panose="020B0502040204020203" pitchFamily="34" charset="0"/>
              </a:rPr>
              <a:t>c</a:t>
            </a:r>
            <a:r>
              <a:rPr lang="en-CA" spc="5" dirty="0">
                <a:solidFill>
                  <a:srgbClr val="FFFFFF"/>
                </a:solidFill>
                <a:latin typeface="Segoe UI" panose="020B0502040204020203" pitchFamily="34" charset="0"/>
                <a:cs typeface="Segoe UI" panose="020B0502040204020203" pitchFamily="34" charset="0"/>
              </a:rPr>
              <a:t>l</a:t>
            </a:r>
            <a:r>
              <a:rPr lang="en-CA" dirty="0">
                <a:solidFill>
                  <a:srgbClr val="FFFFFF"/>
                </a:solidFill>
                <a:latin typeface="Segoe UI" panose="020B0502040204020203" pitchFamily="34" charset="0"/>
                <a:cs typeface="Segoe UI" panose="020B0502040204020203" pitchFamily="34" charset="0"/>
              </a:rPr>
              <a:t>ing</a:t>
            </a:r>
            <a:r>
              <a:rPr lang="en-CA" spc="-4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of</a:t>
            </a:r>
            <a:r>
              <a:rPr lang="en-CA" spc="5" dirty="0">
                <a:solidFill>
                  <a:srgbClr val="FFFFFF"/>
                </a:solidFill>
                <a:latin typeface="Segoe UI" panose="020B0502040204020203" pitchFamily="34" charset="0"/>
                <a:cs typeface="Segoe UI" panose="020B0502040204020203" pitchFamily="34" charset="0"/>
              </a:rPr>
              <a:t> </a:t>
            </a:r>
            <a:r>
              <a:rPr lang="en-CA" spc="-10" dirty="0">
                <a:solidFill>
                  <a:srgbClr val="FFFFFF"/>
                </a:solidFill>
                <a:latin typeface="Segoe UI" panose="020B0502040204020203" pitchFamily="34" charset="0"/>
                <a:cs typeface="Segoe UI" panose="020B0502040204020203" pitchFamily="34" charset="0"/>
              </a:rPr>
              <a:t>m</a:t>
            </a:r>
            <a:r>
              <a:rPr lang="en-CA" dirty="0">
                <a:solidFill>
                  <a:srgbClr val="FFFFFF"/>
                </a:solidFill>
                <a:latin typeface="Segoe UI" panose="020B0502040204020203" pitchFamily="34" charset="0"/>
                <a:cs typeface="Segoe UI" panose="020B0502040204020203" pitchFamily="34" charset="0"/>
              </a:rPr>
              <a:t>emory when</a:t>
            </a:r>
            <a:r>
              <a:rPr lang="en-CA" spc="5"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it is</a:t>
            </a:r>
            <a:r>
              <a:rPr lang="en-CA" spc="-10" dirty="0">
                <a:solidFill>
                  <a:srgbClr val="FFFFFF"/>
                </a:solidFill>
                <a:latin typeface="Segoe UI" panose="020B0502040204020203" pitchFamily="34" charset="0"/>
                <a:cs typeface="Segoe UI" panose="020B0502040204020203" pitchFamily="34" charset="0"/>
              </a:rPr>
              <a:t> </a:t>
            </a:r>
            <a:r>
              <a:rPr lang="en-CA" dirty="0">
                <a:solidFill>
                  <a:srgbClr val="FFFFFF"/>
                </a:solidFill>
                <a:latin typeface="Segoe UI" panose="020B0502040204020203" pitchFamily="34" charset="0"/>
                <a:cs typeface="Segoe UI" panose="020B0502040204020203" pitchFamily="34" charset="0"/>
              </a:rPr>
              <a:t>no long</a:t>
            </a:r>
            <a:r>
              <a:rPr lang="en-CA" spc="5" dirty="0">
                <a:solidFill>
                  <a:srgbClr val="FFFFFF"/>
                </a:solidFill>
                <a:latin typeface="Segoe UI" panose="020B0502040204020203" pitchFamily="34" charset="0"/>
                <a:cs typeface="Segoe UI" panose="020B0502040204020203" pitchFamily="34" charset="0"/>
              </a:rPr>
              <a:t>e</a:t>
            </a:r>
            <a:r>
              <a:rPr lang="en-CA" dirty="0">
                <a:solidFill>
                  <a:srgbClr val="FFFFFF"/>
                </a:solidFill>
                <a:latin typeface="Segoe UI" panose="020B0502040204020203" pitchFamily="34" charset="0"/>
                <a:cs typeface="Segoe UI" panose="020B0502040204020203" pitchFamily="34" charset="0"/>
              </a:rPr>
              <a:t>r used.</a:t>
            </a:r>
          </a:p>
        </p:txBody>
      </p:sp>
      <p:sp>
        <p:nvSpPr>
          <p:cNvPr id="7" name="object 6">
            <a:extLst>
              <a:ext uri="{FF2B5EF4-FFF2-40B4-BE49-F238E27FC236}">
                <a16:creationId xmlns:a16="http://schemas.microsoft.com/office/drawing/2014/main" id="{3B856C49-9279-DC41-99C1-1C369014ADE2}"/>
              </a:ext>
            </a:extLst>
          </p:cNvPr>
          <p:cNvSpPr/>
          <p:nvPr/>
        </p:nvSpPr>
        <p:spPr>
          <a:xfrm>
            <a:off x="6096000" y="4115136"/>
            <a:ext cx="4355592" cy="2592324"/>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8096836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DCE54-7CA0-1E49-8EEC-D30CBA5675A9}"/>
              </a:ext>
            </a:extLst>
          </p:cNvPr>
          <p:cNvSpPr>
            <a:spLocks noGrp="1"/>
          </p:cNvSpPr>
          <p:nvPr>
            <p:ph type="title"/>
          </p:nvPr>
        </p:nvSpPr>
        <p:spPr/>
        <p:txBody>
          <a:bodyPr>
            <a:normAutofit fontScale="90000"/>
          </a:bodyPr>
          <a:lstStyle/>
          <a:p>
            <a:r>
              <a:rPr lang="en-US" dirty="0"/>
              <a:t>Python Tutor Visualization</a:t>
            </a:r>
          </a:p>
        </p:txBody>
      </p:sp>
      <p:sp>
        <p:nvSpPr>
          <p:cNvPr id="6" name="object 3">
            <a:extLst>
              <a:ext uri="{FF2B5EF4-FFF2-40B4-BE49-F238E27FC236}">
                <a16:creationId xmlns:a16="http://schemas.microsoft.com/office/drawing/2014/main" id="{D9E12A41-6C93-9D43-B2A6-6F7121F41C19}"/>
              </a:ext>
            </a:extLst>
          </p:cNvPr>
          <p:cNvSpPr txBox="1">
            <a:spLocks noGrp="1"/>
          </p:cNvSpPr>
          <p:nvPr>
            <p:ph idx="1"/>
          </p:nvPr>
        </p:nvSpPr>
        <p:spPr>
          <a:xfrm>
            <a:off x="838200" y="1825624"/>
            <a:ext cx="10515600" cy="1113125"/>
          </a:xfrm>
          <a:prstGeom prst="rect">
            <a:avLst/>
          </a:prstGeom>
        </p:spPr>
        <p:txBody>
          <a:bodyPr vert="horz" wrap="square" lIns="0" tIns="0" rIns="0" bIns="0" rtlCol="0">
            <a:spAutoFit/>
          </a:bodyPr>
          <a:lstStyle/>
          <a:p>
            <a:pPr marL="12700">
              <a:lnSpc>
                <a:spcPct val="100000"/>
              </a:lnSpc>
            </a:pPr>
            <a:r>
              <a:rPr sz="3200" u="heavy"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http://p</a:t>
            </a:r>
            <a:r>
              <a:rPr sz="3200" u="heavy" spc="5"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y</a:t>
            </a:r>
            <a:r>
              <a:rPr sz="3200" u="heavy"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thon</a:t>
            </a:r>
            <a:r>
              <a:rPr sz="3200" u="heavy" spc="-15"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t</a:t>
            </a:r>
            <a:r>
              <a:rPr sz="3200" u="heavy"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uto</a:t>
            </a:r>
            <a:r>
              <a:rPr sz="3200" u="heavy" spc="-185"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r</a:t>
            </a:r>
            <a:r>
              <a:rPr sz="3200" u="heavy"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.com/</a:t>
            </a:r>
            <a:r>
              <a:rPr sz="3200" u="heavy" spc="-20"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v</a:t>
            </a:r>
            <a:r>
              <a:rPr sz="3200" u="heavy"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isualize.</a:t>
            </a:r>
            <a:r>
              <a:rPr sz="3200" u="heavy" spc="-15"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h</a:t>
            </a:r>
            <a:r>
              <a:rPr sz="3200" u="heavy" dirty="0">
                <a:latin typeface="Segoe UI" panose="020B0502040204020203" pitchFamily="34" charset="0"/>
                <a:cs typeface="Segoe UI" panose="020B0502040204020203" pitchFamily="34" charset="0"/>
                <a:hlinkClick r:id="rId3">
                  <a:extLst>
                    <a:ext uri="{A12FA001-AC4F-418D-AE19-62706E023703}">
                      <ahyp:hlinkClr xmlns:ahyp="http://schemas.microsoft.com/office/drawing/2018/hyperlinkcolor" val="tx"/>
                    </a:ext>
                  </a:extLst>
                </a:hlinkClick>
              </a:rPr>
              <a:t>tml</a:t>
            </a:r>
            <a:endParaRPr lang="en-US" sz="3200" u="heavy" dirty="0">
              <a:latin typeface="Segoe UI" panose="020B0502040204020203" pitchFamily="34" charset="0"/>
              <a:cs typeface="Segoe UI" panose="020B0502040204020203" pitchFamily="34" charset="0"/>
            </a:endParaRPr>
          </a:p>
          <a:p>
            <a:pPr marL="12700">
              <a:lnSpc>
                <a:spcPct val="100000"/>
              </a:lnSpc>
            </a:pPr>
            <a:r>
              <a:rPr lang="en-CA" sz="3200" dirty="0">
                <a:latin typeface="Segoe UI" panose="020B0502040204020203" pitchFamily="34" charset="0"/>
                <a:cs typeface="Segoe UI" panose="020B0502040204020203" pitchFamily="34" charset="0"/>
              </a:rPr>
              <a:t>Code might seem simple now…</a:t>
            </a:r>
            <a:endParaRPr sz="3200" dirty="0">
              <a:latin typeface="Segoe UI" panose="020B0502040204020203" pitchFamily="34" charset="0"/>
              <a:cs typeface="Segoe UI" panose="020B0502040204020203" pitchFamily="34" charset="0"/>
            </a:endParaRPr>
          </a:p>
        </p:txBody>
      </p:sp>
      <p:pic>
        <p:nvPicPr>
          <p:cNvPr id="9" name="Picture 8" descr="Graphical user interface, application&#10;&#10;Description automatically generated">
            <a:extLst>
              <a:ext uri="{FF2B5EF4-FFF2-40B4-BE49-F238E27FC236}">
                <a16:creationId xmlns:a16="http://schemas.microsoft.com/office/drawing/2014/main" id="{9D28F98B-A30C-954C-BFB8-4F98A82EB8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42836" y="3138055"/>
            <a:ext cx="7906327" cy="3425435"/>
          </a:xfrm>
          <a:prstGeom prst="rect">
            <a:avLst/>
          </a:prstGeom>
        </p:spPr>
      </p:pic>
    </p:spTree>
    <p:extLst>
      <p:ext uri="{BB962C8B-B14F-4D97-AF65-F5344CB8AC3E}">
        <p14:creationId xmlns:p14="http://schemas.microsoft.com/office/powerpoint/2010/main" val="2389596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9A57B-21DC-4557-9D2E-36BBF1E923C9}"/>
              </a:ext>
            </a:extLst>
          </p:cNvPr>
          <p:cNvSpPr>
            <a:spLocks noGrp="1"/>
          </p:cNvSpPr>
          <p:nvPr>
            <p:ph type="title"/>
          </p:nvPr>
        </p:nvSpPr>
        <p:spPr/>
        <p:txBody>
          <a:bodyPr>
            <a:normAutofit fontScale="90000"/>
          </a:bodyPr>
          <a:lstStyle/>
          <a:p>
            <a:r>
              <a:rPr lang="en-US" b="1" dirty="0"/>
              <a:t>This Week</a:t>
            </a:r>
            <a:r>
              <a:rPr lang="en-US" b="1" dirty="0">
                <a:solidFill>
                  <a:schemeClr val="accent1"/>
                </a:solidFill>
              </a:rPr>
              <a:t>’</a:t>
            </a:r>
            <a:r>
              <a:rPr lang="en-US" b="1" dirty="0"/>
              <a:t>s Content</a:t>
            </a:r>
          </a:p>
        </p:txBody>
      </p:sp>
      <p:sp>
        <p:nvSpPr>
          <p:cNvPr id="3" name="Content Placeholder 2">
            <a:extLst>
              <a:ext uri="{FF2B5EF4-FFF2-40B4-BE49-F238E27FC236}">
                <a16:creationId xmlns:a16="http://schemas.microsoft.com/office/drawing/2014/main" id="{7AB50049-8F6C-4DF3-BA59-31343B218CF3}"/>
              </a:ext>
            </a:extLst>
          </p:cNvPr>
          <p:cNvSpPr>
            <a:spLocks noGrp="1"/>
          </p:cNvSpPr>
          <p:nvPr>
            <p:ph idx="1"/>
          </p:nvPr>
        </p:nvSpPr>
        <p:spPr/>
        <p:txBody>
          <a:bodyPr/>
          <a:lstStyle/>
          <a:p>
            <a:r>
              <a:rPr lang="en-US" b="1" dirty="0"/>
              <a:t>Lecture </a:t>
            </a:r>
            <a:r>
              <a:rPr lang="en-US" b="1" dirty="0">
                <a:solidFill>
                  <a:schemeClr val="accent1"/>
                </a:solidFill>
              </a:rPr>
              <a:t>1.1</a:t>
            </a:r>
          </a:p>
          <a:p>
            <a:pPr lvl="1"/>
            <a:r>
              <a:rPr lang="en-US" dirty="0"/>
              <a:t>Introduction</a:t>
            </a:r>
          </a:p>
          <a:p>
            <a:r>
              <a:rPr lang="en-US" b="1" dirty="0"/>
              <a:t>Lecture </a:t>
            </a:r>
            <a:r>
              <a:rPr lang="en-US" b="1" dirty="0">
                <a:solidFill>
                  <a:schemeClr val="accent1"/>
                </a:solidFill>
              </a:rPr>
              <a:t>1.2</a:t>
            </a:r>
          </a:p>
          <a:p>
            <a:pPr lvl="1"/>
            <a:r>
              <a:rPr lang="en-US" b="1" dirty="0"/>
              <a:t>Variables, Expressions, and Operators</a:t>
            </a:r>
          </a:p>
          <a:p>
            <a:pPr lvl="1"/>
            <a:r>
              <a:rPr lang="en-US" b="1" dirty="0"/>
              <a:t>Chapters 1,2, and 3</a:t>
            </a:r>
          </a:p>
          <a:p>
            <a:pPr marL="0" indent="0">
              <a:buNone/>
            </a:pPr>
            <a:r>
              <a:rPr lang="en-US" b="1" dirty="0"/>
              <a:t>Lecture </a:t>
            </a:r>
            <a:r>
              <a:rPr lang="en-US" b="1" dirty="0">
                <a:solidFill>
                  <a:schemeClr val="accent1"/>
                </a:solidFill>
              </a:rPr>
              <a:t>1.3</a:t>
            </a:r>
          </a:p>
          <a:p>
            <a:pPr lvl="1"/>
            <a:r>
              <a:rPr lang="en-US" dirty="0"/>
              <a:t>The Programming Process</a:t>
            </a:r>
          </a:p>
        </p:txBody>
      </p:sp>
    </p:spTree>
    <p:extLst>
      <p:ext uri="{BB962C8B-B14F-4D97-AF65-F5344CB8AC3E}">
        <p14:creationId xmlns:p14="http://schemas.microsoft.com/office/powerpoint/2010/main" val="28324639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4F728-F7C9-D24D-AAA5-B6E6D90CC36D}"/>
              </a:ext>
            </a:extLst>
          </p:cNvPr>
          <p:cNvSpPr>
            <a:spLocks noGrp="1"/>
          </p:cNvSpPr>
          <p:nvPr>
            <p:ph type="title"/>
          </p:nvPr>
        </p:nvSpPr>
        <p:spPr/>
        <p:txBody>
          <a:bodyPr>
            <a:normAutofit fontScale="90000"/>
          </a:bodyPr>
          <a:lstStyle/>
          <a:p>
            <a:r>
              <a:rPr lang="en-US" dirty="0"/>
              <a:t>Variables and Memory</a:t>
            </a:r>
          </a:p>
        </p:txBody>
      </p:sp>
      <p:sp>
        <p:nvSpPr>
          <p:cNvPr id="3" name="Content Placeholder 2">
            <a:extLst>
              <a:ext uri="{FF2B5EF4-FFF2-40B4-BE49-F238E27FC236}">
                <a16:creationId xmlns:a16="http://schemas.microsoft.com/office/drawing/2014/main" id="{958FBB8A-8BF9-D54A-8475-2C37F1DEDCD4}"/>
              </a:ext>
            </a:extLst>
          </p:cNvPr>
          <p:cNvSpPr>
            <a:spLocks noGrp="1"/>
          </p:cNvSpPr>
          <p:nvPr>
            <p:ph idx="1"/>
          </p:nvPr>
        </p:nvSpPr>
        <p:spPr>
          <a:xfrm>
            <a:off x="838200" y="1825624"/>
            <a:ext cx="6082145" cy="4835479"/>
          </a:xfrm>
        </p:spPr>
        <p:txBody>
          <a:bodyPr/>
          <a:lstStyle/>
          <a:p>
            <a:r>
              <a:rPr lang="en-US" dirty="0"/>
              <a:t>Let’s go experiment with some of what we just saw</a:t>
            </a:r>
          </a:p>
          <a:p>
            <a:pPr lvl="1"/>
            <a:r>
              <a:rPr lang="en-US" dirty="0"/>
              <a:t>Assignment statements</a:t>
            </a:r>
          </a:p>
          <a:p>
            <a:pPr lvl="1"/>
            <a:r>
              <a:rPr lang="en-US" dirty="0"/>
              <a:t>Declaring variables</a:t>
            </a:r>
          </a:p>
          <a:p>
            <a:pPr lvl="1"/>
            <a:r>
              <a:rPr lang="en-US" dirty="0"/>
              <a:t>Different variable names</a:t>
            </a:r>
          </a:p>
          <a:p>
            <a:pPr lvl="1"/>
            <a:r>
              <a:rPr lang="en-US" dirty="0"/>
              <a:t>Memory locations</a:t>
            </a:r>
          </a:p>
          <a:p>
            <a:pPr lvl="1"/>
            <a:r>
              <a:rPr lang="en-US" dirty="0"/>
              <a:t>(and the famous print statement!)</a:t>
            </a:r>
          </a:p>
        </p:txBody>
      </p:sp>
      <p:sp>
        <p:nvSpPr>
          <p:cNvPr id="4" name="Rectangle: Rounded Corners 5">
            <a:extLst>
              <a:ext uri="{FF2B5EF4-FFF2-40B4-BE49-F238E27FC236}">
                <a16:creationId xmlns:a16="http://schemas.microsoft.com/office/drawing/2014/main" id="{0B1C0F81-BE00-3C43-B182-4C79E90D1FE2}"/>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2. Variables and Memory</a:t>
            </a:r>
          </a:p>
        </p:txBody>
      </p:sp>
    </p:spTree>
    <p:extLst>
      <p:ext uri="{BB962C8B-B14F-4D97-AF65-F5344CB8AC3E}">
        <p14:creationId xmlns:p14="http://schemas.microsoft.com/office/powerpoint/2010/main" val="18985000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4F728-F7C9-D24D-AAA5-B6E6D90CC36D}"/>
              </a:ext>
            </a:extLst>
          </p:cNvPr>
          <p:cNvSpPr>
            <a:spLocks noGrp="1"/>
          </p:cNvSpPr>
          <p:nvPr>
            <p:ph type="title"/>
          </p:nvPr>
        </p:nvSpPr>
        <p:spPr/>
        <p:txBody>
          <a:bodyPr>
            <a:normAutofit fontScale="90000"/>
          </a:bodyPr>
          <a:lstStyle/>
          <a:p>
            <a:r>
              <a:rPr lang="en-US" dirty="0"/>
              <a:t>Variable Types</a:t>
            </a:r>
          </a:p>
        </p:txBody>
      </p:sp>
      <p:sp>
        <p:nvSpPr>
          <p:cNvPr id="3" name="Content Placeholder 2">
            <a:extLst>
              <a:ext uri="{FF2B5EF4-FFF2-40B4-BE49-F238E27FC236}">
                <a16:creationId xmlns:a16="http://schemas.microsoft.com/office/drawing/2014/main" id="{958FBB8A-8BF9-D54A-8475-2C37F1DEDCD4}"/>
              </a:ext>
            </a:extLst>
          </p:cNvPr>
          <p:cNvSpPr>
            <a:spLocks noGrp="1"/>
          </p:cNvSpPr>
          <p:nvPr>
            <p:ph idx="1"/>
          </p:nvPr>
        </p:nvSpPr>
        <p:spPr>
          <a:xfrm>
            <a:off x="838200" y="1825624"/>
            <a:ext cx="6825915" cy="4835479"/>
          </a:xfrm>
        </p:spPr>
        <p:txBody>
          <a:bodyPr/>
          <a:lstStyle/>
          <a:p>
            <a:pPr marL="469900" indent="-457200">
              <a:lnSpc>
                <a:spcPct val="100000"/>
              </a:lnSpc>
              <a:buFont typeface="Arial"/>
              <a:buChar char="•"/>
              <a:tabLst>
                <a:tab pos="469900" algn="l"/>
              </a:tabLst>
            </a:pPr>
            <a:r>
              <a:rPr lang="en-CA" dirty="0">
                <a:cs typeface="Arial"/>
              </a:rPr>
              <a:t>A</a:t>
            </a:r>
            <a:r>
              <a:rPr lang="en-CA" i="1" dirty="0">
                <a:cs typeface="Arial"/>
              </a:rPr>
              <a:t> </a:t>
            </a:r>
            <a:r>
              <a:rPr lang="en-CA" b="1" dirty="0">
                <a:cs typeface="Arial"/>
              </a:rPr>
              <a:t>type</a:t>
            </a:r>
            <a:r>
              <a:rPr lang="en-CA" dirty="0">
                <a:cs typeface="Arial"/>
              </a:rPr>
              <a:t> is a set of </a:t>
            </a:r>
            <a:r>
              <a:rPr lang="en-CA" i="1" dirty="0">
                <a:cs typeface="Arial"/>
              </a:rPr>
              <a:t>values</a:t>
            </a:r>
            <a:r>
              <a:rPr lang="en-CA" dirty="0">
                <a:cs typeface="Arial"/>
              </a:rPr>
              <a:t> and the </a:t>
            </a:r>
            <a:r>
              <a:rPr lang="en-CA" i="1" dirty="0">
                <a:cs typeface="Arial"/>
              </a:rPr>
              <a:t>operations</a:t>
            </a:r>
            <a:r>
              <a:rPr lang="en-CA" dirty="0">
                <a:cs typeface="Arial"/>
              </a:rPr>
              <a:t> that can be performed on those values</a:t>
            </a:r>
            <a:r>
              <a:rPr lang="en-CA" i="1" dirty="0">
                <a:cs typeface="Arial"/>
              </a:rPr>
              <a:t>.</a:t>
            </a:r>
          </a:p>
          <a:p>
            <a:pPr marL="469900" indent="-457200">
              <a:lnSpc>
                <a:spcPct val="100000"/>
              </a:lnSpc>
              <a:buFont typeface="Arial"/>
              <a:buChar char="•"/>
              <a:tabLst>
                <a:tab pos="469900" algn="l"/>
              </a:tabLst>
            </a:pPr>
            <a:endParaRPr lang="en-CA" i="1" dirty="0">
              <a:cs typeface="Arial"/>
            </a:endParaRPr>
          </a:p>
          <a:p>
            <a:pPr marL="469900" indent="-457200">
              <a:lnSpc>
                <a:spcPct val="100000"/>
              </a:lnSpc>
              <a:buFont typeface="Arial"/>
              <a:buChar char="•"/>
              <a:tabLst>
                <a:tab pos="469900" algn="l"/>
              </a:tabLst>
            </a:pPr>
            <a:r>
              <a:rPr lang="en-CA" i="1" dirty="0">
                <a:cs typeface="Arial"/>
              </a:rPr>
              <a:t>in</a:t>
            </a:r>
            <a:r>
              <a:rPr lang="en-CA" i="1" spc="-15" dirty="0">
                <a:cs typeface="Arial"/>
              </a:rPr>
              <a:t>t</a:t>
            </a:r>
            <a:r>
              <a:rPr lang="en-CA" i="1" dirty="0">
                <a:cs typeface="Arial"/>
              </a:rPr>
              <a:t>:</a:t>
            </a:r>
            <a:r>
              <a:rPr lang="en-CA" i="1" spc="-5" dirty="0">
                <a:cs typeface="Arial"/>
              </a:rPr>
              <a:t> </a:t>
            </a:r>
            <a:r>
              <a:rPr lang="en-CA" dirty="0">
                <a:cs typeface="Arial"/>
              </a:rPr>
              <a:t>in</a:t>
            </a:r>
            <a:r>
              <a:rPr lang="en-CA" spc="-15" dirty="0">
                <a:cs typeface="Arial"/>
              </a:rPr>
              <a:t>t</a:t>
            </a:r>
            <a:r>
              <a:rPr lang="en-CA" dirty="0">
                <a:cs typeface="Arial"/>
              </a:rPr>
              <a:t>e</a:t>
            </a:r>
            <a:r>
              <a:rPr lang="en-CA" spc="-10" dirty="0">
                <a:cs typeface="Arial"/>
              </a:rPr>
              <a:t>g</a:t>
            </a:r>
            <a:r>
              <a:rPr lang="en-CA" dirty="0">
                <a:cs typeface="Arial"/>
              </a:rPr>
              <a:t>er</a:t>
            </a:r>
          </a:p>
          <a:p>
            <a:pPr marL="926465">
              <a:lnSpc>
                <a:spcPct val="100000"/>
              </a:lnSpc>
              <a:spcBef>
                <a:spcPts val="1800"/>
              </a:spcBef>
            </a:pPr>
            <a:r>
              <a:rPr lang="en-CA" dirty="0">
                <a:cs typeface="Arial"/>
              </a:rPr>
              <a:t>ex.</a:t>
            </a:r>
            <a:r>
              <a:rPr lang="en-CA" spc="-15" dirty="0">
                <a:cs typeface="Arial"/>
              </a:rPr>
              <a:t> </a:t>
            </a:r>
            <a:r>
              <a:rPr lang="en-CA" dirty="0">
                <a:cs typeface="Arial"/>
              </a:rPr>
              <a:t>3,</a:t>
            </a:r>
            <a:r>
              <a:rPr lang="en-CA" spc="-10" dirty="0">
                <a:cs typeface="Arial"/>
              </a:rPr>
              <a:t> </a:t>
            </a:r>
            <a:r>
              <a:rPr lang="en-CA" dirty="0">
                <a:cs typeface="Arial"/>
              </a:rPr>
              <a:t>4,</a:t>
            </a:r>
            <a:r>
              <a:rPr lang="en-CA" spc="-10" dirty="0">
                <a:cs typeface="Arial"/>
              </a:rPr>
              <a:t> </a:t>
            </a:r>
            <a:r>
              <a:rPr lang="en-CA" dirty="0">
                <a:cs typeface="Arial"/>
              </a:rPr>
              <a:t>8</a:t>
            </a:r>
            <a:r>
              <a:rPr lang="en-CA" spc="-10" dirty="0">
                <a:cs typeface="Arial"/>
              </a:rPr>
              <a:t>9</a:t>
            </a:r>
            <a:r>
              <a:rPr lang="en-CA" dirty="0">
                <a:cs typeface="Arial"/>
              </a:rPr>
              <a:t>4,</a:t>
            </a:r>
            <a:r>
              <a:rPr lang="en-CA" spc="-10" dirty="0">
                <a:cs typeface="Arial"/>
              </a:rPr>
              <a:t> </a:t>
            </a:r>
            <a:r>
              <a:rPr lang="en-CA" dirty="0">
                <a:cs typeface="Arial"/>
              </a:rPr>
              <a:t>0,</a:t>
            </a:r>
            <a:r>
              <a:rPr lang="en-CA" spc="-25" dirty="0">
                <a:cs typeface="Arial"/>
              </a:rPr>
              <a:t> </a:t>
            </a:r>
            <a:r>
              <a:rPr lang="en-CA" dirty="0">
                <a:cs typeface="Arial"/>
              </a:rPr>
              <a:t>-3,</a:t>
            </a:r>
            <a:r>
              <a:rPr lang="en-CA" spc="-10" dirty="0">
                <a:cs typeface="Arial"/>
              </a:rPr>
              <a:t> </a:t>
            </a:r>
            <a:r>
              <a:rPr lang="en-CA" dirty="0">
                <a:cs typeface="Arial"/>
              </a:rPr>
              <a:t>-</a:t>
            </a:r>
            <a:r>
              <a:rPr lang="en-CA" spc="-10" dirty="0">
                <a:cs typeface="Arial"/>
              </a:rPr>
              <a:t>18</a:t>
            </a:r>
            <a:endParaRPr lang="en-CA" dirty="0">
              <a:cs typeface="Arial"/>
            </a:endParaRPr>
          </a:p>
          <a:p>
            <a:pPr marL="469900" indent="-457200">
              <a:lnSpc>
                <a:spcPct val="100000"/>
              </a:lnSpc>
              <a:spcBef>
                <a:spcPts val="1800"/>
              </a:spcBef>
              <a:buFont typeface="Arial"/>
              <a:buChar char="•"/>
              <a:tabLst>
                <a:tab pos="469900" algn="l"/>
              </a:tabLst>
            </a:pPr>
            <a:r>
              <a:rPr lang="en-CA" i="1" dirty="0">
                <a:cs typeface="Arial"/>
              </a:rPr>
              <a:t>fl</a:t>
            </a:r>
            <a:r>
              <a:rPr lang="en-CA" i="1" spc="-15" dirty="0">
                <a:cs typeface="Arial"/>
              </a:rPr>
              <a:t>o</a:t>
            </a:r>
            <a:r>
              <a:rPr lang="en-CA" i="1" dirty="0">
                <a:cs typeface="Arial"/>
              </a:rPr>
              <a:t>at:</a:t>
            </a:r>
            <a:r>
              <a:rPr lang="en-CA" i="1" spc="-10" dirty="0">
                <a:cs typeface="Arial"/>
              </a:rPr>
              <a:t> </a:t>
            </a:r>
            <a:r>
              <a:rPr lang="en-CA" dirty="0">
                <a:cs typeface="Arial"/>
              </a:rPr>
              <a:t>fl</a:t>
            </a:r>
            <a:r>
              <a:rPr lang="en-CA" spc="-15" dirty="0">
                <a:cs typeface="Arial"/>
              </a:rPr>
              <a:t>o</a:t>
            </a:r>
            <a:r>
              <a:rPr lang="en-CA" dirty="0">
                <a:cs typeface="Arial"/>
              </a:rPr>
              <a:t>at</a:t>
            </a:r>
            <a:r>
              <a:rPr lang="en-CA" spc="-15" dirty="0">
                <a:cs typeface="Arial"/>
              </a:rPr>
              <a:t>i</a:t>
            </a:r>
            <a:r>
              <a:rPr lang="en-CA" dirty="0">
                <a:cs typeface="Arial"/>
              </a:rPr>
              <a:t>ng</a:t>
            </a:r>
            <a:r>
              <a:rPr lang="en-CA" spc="-10" dirty="0">
                <a:cs typeface="Arial"/>
              </a:rPr>
              <a:t> </a:t>
            </a:r>
            <a:r>
              <a:rPr lang="en-CA" dirty="0">
                <a:cs typeface="Arial"/>
              </a:rPr>
              <a:t>p</a:t>
            </a:r>
            <a:r>
              <a:rPr lang="en-CA" spc="-15" dirty="0">
                <a:cs typeface="Arial"/>
              </a:rPr>
              <a:t>o</a:t>
            </a:r>
            <a:r>
              <a:rPr lang="en-CA" dirty="0">
                <a:cs typeface="Arial"/>
              </a:rPr>
              <a:t>int</a:t>
            </a:r>
            <a:r>
              <a:rPr lang="en-CA" spc="-15" dirty="0">
                <a:cs typeface="Arial"/>
              </a:rPr>
              <a:t> </a:t>
            </a:r>
            <a:r>
              <a:rPr lang="en-CA" dirty="0">
                <a:cs typeface="Arial"/>
              </a:rPr>
              <a:t>n</a:t>
            </a:r>
            <a:r>
              <a:rPr lang="en-CA" spc="-15" dirty="0">
                <a:cs typeface="Arial"/>
              </a:rPr>
              <a:t>u</a:t>
            </a:r>
            <a:r>
              <a:rPr lang="en-CA" dirty="0">
                <a:cs typeface="Arial"/>
              </a:rPr>
              <a:t>m</a:t>
            </a:r>
            <a:r>
              <a:rPr lang="en-CA" spc="-10" dirty="0">
                <a:cs typeface="Arial"/>
              </a:rPr>
              <a:t>b</a:t>
            </a:r>
            <a:r>
              <a:rPr lang="en-CA" dirty="0">
                <a:cs typeface="Arial"/>
              </a:rPr>
              <a:t>er</a:t>
            </a:r>
          </a:p>
          <a:p>
            <a:pPr marL="926465">
              <a:lnSpc>
                <a:spcPct val="100000"/>
              </a:lnSpc>
              <a:spcBef>
                <a:spcPts val="1800"/>
              </a:spcBef>
            </a:pPr>
            <a:r>
              <a:rPr lang="en-CA" dirty="0">
                <a:cs typeface="Arial"/>
              </a:rPr>
              <a:t>ex.</a:t>
            </a:r>
            <a:r>
              <a:rPr lang="en-CA" spc="-15" dirty="0">
                <a:cs typeface="Arial"/>
              </a:rPr>
              <a:t> </a:t>
            </a:r>
            <a:r>
              <a:rPr lang="en-CA" dirty="0">
                <a:cs typeface="Arial"/>
              </a:rPr>
              <a:t>-5.</a:t>
            </a:r>
            <a:r>
              <a:rPr lang="en-CA" spc="-15" dirty="0">
                <a:cs typeface="Arial"/>
              </a:rPr>
              <a:t>6</a:t>
            </a:r>
            <a:r>
              <a:rPr lang="en-CA" dirty="0">
                <a:cs typeface="Arial"/>
              </a:rPr>
              <a:t>,</a:t>
            </a:r>
            <a:r>
              <a:rPr lang="en-CA" spc="-15" dirty="0">
                <a:cs typeface="Arial"/>
              </a:rPr>
              <a:t> </a:t>
            </a:r>
            <a:r>
              <a:rPr lang="en-CA" dirty="0">
                <a:cs typeface="Arial"/>
              </a:rPr>
              <a:t>7.</a:t>
            </a:r>
            <a:r>
              <a:rPr lang="en-CA" spc="-15" dirty="0">
                <a:cs typeface="Arial"/>
              </a:rPr>
              <a:t>3</a:t>
            </a:r>
            <a:r>
              <a:rPr lang="en-CA" dirty="0">
                <a:cs typeface="Arial"/>
              </a:rPr>
              <a:t>4</a:t>
            </a:r>
            <a:r>
              <a:rPr lang="en-CA" spc="-10" dirty="0">
                <a:cs typeface="Arial"/>
              </a:rPr>
              <a:t>2</a:t>
            </a:r>
            <a:r>
              <a:rPr lang="en-CA" dirty="0">
                <a:cs typeface="Arial"/>
              </a:rPr>
              <a:t>, </a:t>
            </a:r>
            <a:r>
              <a:rPr lang="en-CA" spc="-10" dirty="0">
                <a:cs typeface="Arial"/>
              </a:rPr>
              <a:t>5</a:t>
            </a:r>
            <a:r>
              <a:rPr lang="en-CA" dirty="0">
                <a:cs typeface="Arial"/>
              </a:rPr>
              <a:t>3</a:t>
            </a:r>
            <a:r>
              <a:rPr lang="en-CA" spc="-10" dirty="0">
                <a:cs typeface="Arial"/>
              </a:rPr>
              <a:t>4</a:t>
            </a:r>
            <a:r>
              <a:rPr lang="en-CA" dirty="0">
                <a:cs typeface="Arial"/>
              </a:rPr>
              <a:t>5</a:t>
            </a:r>
            <a:r>
              <a:rPr lang="en-CA" spc="-10" dirty="0">
                <a:cs typeface="Arial"/>
              </a:rPr>
              <a:t>2</a:t>
            </a:r>
            <a:r>
              <a:rPr lang="en-CA" dirty="0">
                <a:cs typeface="Arial"/>
              </a:rPr>
              <a:t>.0,</a:t>
            </a:r>
            <a:r>
              <a:rPr lang="en-CA" spc="-30" dirty="0">
                <a:cs typeface="Arial"/>
              </a:rPr>
              <a:t> </a:t>
            </a:r>
            <a:r>
              <a:rPr lang="en-CA" dirty="0">
                <a:cs typeface="Arial"/>
              </a:rPr>
              <a:t>-8</a:t>
            </a:r>
            <a:r>
              <a:rPr lang="en-CA" spc="-10" dirty="0">
                <a:cs typeface="Arial"/>
              </a:rPr>
              <a:t>9</a:t>
            </a:r>
            <a:r>
              <a:rPr lang="en-CA" dirty="0">
                <a:cs typeface="Arial"/>
              </a:rPr>
              <a:t>.34</a:t>
            </a:r>
          </a:p>
          <a:p>
            <a:endParaRPr lang="en-US" dirty="0"/>
          </a:p>
        </p:txBody>
      </p:sp>
      <p:pic>
        <p:nvPicPr>
          <p:cNvPr id="5122" name="Picture 2" descr="PYTH-101 | Module 1: Variables and Data Types | Canadian Coding">
            <a:extLst>
              <a:ext uri="{FF2B5EF4-FFF2-40B4-BE49-F238E27FC236}">
                <a16:creationId xmlns:a16="http://schemas.microsoft.com/office/drawing/2014/main" id="{88EBE46A-5E1D-B148-B30A-E218A0E0B9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45055" y="814363"/>
            <a:ext cx="3429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03443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07F37-9AC3-3946-844C-A9FB18A540E5}"/>
              </a:ext>
            </a:extLst>
          </p:cNvPr>
          <p:cNvSpPr>
            <a:spLocks noGrp="1"/>
          </p:cNvSpPr>
          <p:nvPr>
            <p:ph type="title"/>
          </p:nvPr>
        </p:nvSpPr>
        <p:spPr/>
        <p:txBody>
          <a:bodyPr>
            <a:normAutofit fontScale="90000"/>
          </a:bodyPr>
          <a:lstStyle/>
          <a:p>
            <a:r>
              <a:rPr lang="en-US" dirty="0"/>
              <a:t>Numerical Type Examples</a:t>
            </a:r>
          </a:p>
        </p:txBody>
      </p:sp>
      <p:sp>
        <p:nvSpPr>
          <p:cNvPr id="4" name="object 3">
            <a:extLst>
              <a:ext uri="{FF2B5EF4-FFF2-40B4-BE49-F238E27FC236}">
                <a16:creationId xmlns:a16="http://schemas.microsoft.com/office/drawing/2014/main" id="{A9EE473F-8565-7B4C-AA65-295474BAE98A}"/>
              </a:ext>
            </a:extLst>
          </p:cNvPr>
          <p:cNvSpPr txBox="1">
            <a:spLocks noGrp="1"/>
          </p:cNvSpPr>
          <p:nvPr>
            <p:ph idx="1"/>
          </p:nvPr>
        </p:nvSpPr>
        <p:spPr>
          <a:xfrm>
            <a:off x="838200" y="1825624"/>
            <a:ext cx="10515600" cy="3016210"/>
          </a:xfrm>
          <a:prstGeom prst="rect">
            <a:avLst/>
          </a:prstGeom>
        </p:spPr>
        <p:txBody>
          <a:bodyPr vert="horz" wrap="square" lIns="0" tIns="0" rIns="0" bIns="0" rtlCol="0">
            <a:spAutoFit/>
          </a:bodyPr>
          <a:lstStyle/>
          <a:p>
            <a:pPr marL="0" indent="0">
              <a:lnSpc>
                <a:spcPct val="100000"/>
              </a:lnSpc>
              <a:buNone/>
            </a:pPr>
            <a:r>
              <a:rPr sz="2400" spc="-5" dirty="0">
                <a:solidFill>
                  <a:srgbClr val="00B050"/>
                </a:solidFill>
                <a:latin typeface="Courier New"/>
                <a:cs typeface="Courier New"/>
              </a:rPr>
              <a:t>&gt;&gt;</a:t>
            </a:r>
            <a:r>
              <a:rPr sz="2400" dirty="0">
                <a:solidFill>
                  <a:srgbClr val="00B050"/>
                </a:solidFill>
                <a:latin typeface="Courier New"/>
                <a:cs typeface="Courier New"/>
              </a:rPr>
              <a:t>&gt; 5</a:t>
            </a:r>
            <a:r>
              <a:rPr sz="2400" spc="-5" dirty="0">
                <a:solidFill>
                  <a:srgbClr val="00B050"/>
                </a:solidFill>
                <a:latin typeface="Courier New"/>
                <a:cs typeface="Courier New"/>
              </a:rPr>
              <a:t> </a:t>
            </a:r>
            <a:r>
              <a:rPr sz="2400" dirty="0">
                <a:solidFill>
                  <a:srgbClr val="00B050"/>
                </a:solidFill>
                <a:latin typeface="Courier New"/>
                <a:cs typeface="Courier New"/>
              </a:rPr>
              <a:t>+</a:t>
            </a:r>
            <a:r>
              <a:rPr sz="2400" spc="-25" dirty="0">
                <a:solidFill>
                  <a:srgbClr val="00B050"/>
                </a:solidFill>
                <a:latin typeface="Courier New"/>
                <a:cs typeface="Courier New"/>
              </a:rPr>
              <a:t> </a:t>
            </a:r>
            <a:r>
              <a:rPr sz="2400" dirty="0">
                <a:solidFill>
                  <a:srgbClr val="00B050"/>
                </a:solidFill>
                <a:latin typeface="Courier New"/>
                <a:cs typeface="Courier New"/>
              </a:rPr>
              <a:t>2</a:t>
            </a:r>
            <a:r>
              <a:rPr sz="2400" spc="-5" dirty="0">
                <a:solidFill>
                  <a:srgbClr val="00B050"/>
                </a:solidFill>
                <a:latin typeface="Courier New"/>
                <a:cs typeface="Courier New"/>
              </a:rPr>
              <a:t> </a:t>
            </a:r>
            <a:r>
              <a:rPr sz="2400" dirty="0">
                <a:solidFill>
                  <a:srgbClr val="00B050"/>
                </a:solidFill>
                <a:latin typeface="Courier New"/>
                <a:cs typeface="Courier New"/>
              </a:rPr>
              <a:t>*</a:t>
            </a:r>
            <a:r>
              <a:rPr sz="2400" spc="-5" dirty="0">
                <a:solidFill>
                  <a:srgbClr val="00B050"/>
                </a:solidFill>
                <a:latin typeface="Courier New"/>
                <a:cs typeface="Courier New"/>
              </a:rPr>
              <a:t> </a:t>
            </a:r>
            <a:r>
              <a:rPr sz="2400" dirty="0">
                <a:solidFill>
                  <a:srgbClr val="00B050"/>
                </a:solidFill>
                <a:latin typeface="Courier New"/>
                <a:cs typeface="Courier New"/>
              </a:rPr>
              <a:t>4</a:t>
            </a:r>
          </a:p>
          <a:p>
            <a:pPr>
              <a:lnSpc>
                <a:spcPct val="100000"/>
              </a:lnSpc>
              <a:spcBef>
                <a:spcPts val="5"/>
              </a:spcBef>
            </a:pPr>
            <a:endParaRPr sz="2500" dirty="0">
              <a:solidFill>
                <a:srgbClr val="00B050"/>
              </a:solidFill>
              <a:latin typeface="Times New Roman"/>
              <a:cs typeface="Times New Roman"/>
            </a:endParaRPr>
          </a:p>
          <a:p>
            <a:pPr marL="0" indent="0">
              <a:lnSpc>
                <a:spcPct val="100000"/>
              </a:lnSpc>
              <a:buNone/>
            </a:pPr>
            <a:r>
              <a:rPr sz="2400" spc="-5" dirty="0">
                <a:solidFill>
                  <a:srgbClr val="00B050"/>
                </a:solidFill>
                <a:latin typeface="Courier New"/>
                <a:cs typeface="Courier New"/>
              </a:rPr>
              <a:t>&gt;&gt;</a:t>
            </a:r>
            <a:r>
              <a:rPr sz="2400" dirty="0">
                <a:solidFill>
                  <a:srgbClr val="00B050"/>
                </a:solidFill>
                <a:latin typeface="Courier New"/>
                <a:cs typeface="Courier New"/>
              </a:rPr>
              <a:t>&gt; </a:t>
            </a:r>
            <a:r>
              <a:rPr sz="2400" spc="-5" dirty="0">
                <a:solidFill>
                  <a:srgbClr val="00B050"/>
                </a:solidFill>
                <a:latin typeface="Courier New"/>
                <a:cs typeface="Courier New"/>
              </a:rPr>
              <a:t>5.</a:t>
            </a:r>
            <a:r>
              <a:rPr sz="2400" dirty="0">
                <a:solidFill>
                  <a:srgbClr val="00B050"/>
                </a:solidFill>
                <a:latin typeface="Courier New"/>
                <a:cs typeface="Courier New"/>
              </a:rPr>
              <a:t>0</a:t>
            </a:r>
            <a:r>
              <a:rPr sz="2400" spc="-25" dirty="0">
                <a:solidFill>
                  <a:srgbClr val="00B050"/>
                </a:solidFill>
                <a:latin typeface="Courier New"/>
                <a:cs typeface="Courier New"/>
              </a:rPr>
              <a:t> </a:t>
            </a:r>
            <a:r>
              <a:rPr sz="2400" dirty="0">
                <a:solidFill>
                  <a:srgbClr val="00B050"/>
                </a:solidFill>
                <a:latin typeface="Courier New"/>
                <a:cs typeface="Courier New"/>
              </a:rPr>
              <a:t>+</a:t>
            </a:r>
            <a:r>
              <a:rPr sz="2400" spc="-5" dirty="0">
                <a:solidFill>
                  <a:srgbClr val="00B050"/>
                </a:solidFill>
                <a:latin typeface="Courier New"/>
                <a:cs typeface="Courier New"/>
              </a:rPr>
              <a:t> </a:t>
            </a:r>
            <a:r>
              <a:rPr sz="2400" dirty="0">
                <a:solidFill>
                  <a:srgbClr val="00B050"/>
                </a:solidFill>
                <a:latin typeface="Courier New"/>
                <a:cs typeface="Courier New"/>
              </a:rPr>
              <a:t>2</a:t>
            </a:r>
            <a:r>
              <a:rPr sz="2400" spc="-5" dirty="0">
                <a:solidFill>
                  <a:srgbClr val="00B050"/>
                </a:solidFill>
                <a:latin typeface="Courier New"/>
                <a:cs typeface="Courier New"/>
              </a:rPr>
              <a:t> </a:t>
            </a:r>
            <a:r>
              <a:rPr sz="2400" dirty="0">
                <a:solidFill>
                  <a:srgbClr val="00B050"/>
                </a:solidFill>
                <a:latin typeface="Courier New"/>
                <a:cs typeface="Courier New"/>
              </a:rPr>
              <a:t>*</a:t>
            </a:r>
            <a:r>
              <a:rPr sz="2400" spc="-5" dirty="0">
                <a:solidFill>
                  <a:srgbClr val="00B050"/>
                </a:solidFill>
                <a:latin typeface="Courier New"/>
                <a:cs typeface="Courier New"/>
              </a:rPr>
              <a:t> </a:t>
            </a:r>
            <a:r>
              <a:rPr sz="2400" dirty="0">
                <a:solidFill>
                  <a:srgbClr val="00B050"/>
                </a:solidFill>
                <a:latin typeface="Courier New"/>
                <a:cs typeface="Courier New"/>
              </a:rPr>
              <a:t>4</a:t>
            </a:r>
          </a:p>
          <a:p>
            <a:pPr>
              <a:lnSpc>
                <a:spcPct val="100000"/>
              </a:lnSpc>
              <a:spcBef>
                <a:spcPts val="7"/>
              </a:spcBef>
            </a:pPr>
            <a:endParaRPr sz="2500" dirty="0">
              <a:solidFill>
                <a:srgbClr val="00B050"/>
              </a:solidFill>
              <a:latin typeface="Times New Roman"/>
              <a:cs typeface="Times New Roman"/>
            </a:endParaRPr>
          </a:p>
          <a:p>
            <a:pPr marL="0" indent="0">
              <a:lnSpc>
                <a:spcPct val="100000"/>
              </a:lnSpc>
              <a:buNone/>
            </a:pPr>
            <a:r>
              <a:rPr sz="2400" spc="-5" dirty="0">
                <a:solidFill>
                  <a:srgbClr val="00B050"/>
                </a:solidFill>
                <a:latin typeface="Courier New"/>
                <a:cs typeface="Courier New"/>
              </a:rPr>
              <a:t>&gt;&gt;</a:t>
            </a:r>
            <a:r>
              <a:rPr sz="2400" dirty="0">
                <a:solidFill>
                  <a:srgbClr val="00B050"/>
                </a:solidFill>
                <a:latin typeface="Courier New"/>
                <a:cs typeface="Courier New"/>
              </a:rPr>
              <a:t>&gt; </a:t>
            </a:r>
            <a:r>
              <a:rPr sz="2400" spc="-5" dirty="0">
                <a:solidFill>
                  <a:srgbClr val="00B050"/>
                </a:solidFill>
                <a:latin typeface="Courier New"/>
                <a:cs typeface="Courier New"/>
              </a:rPr>
              <a:t>30</a:t>
            </a:r>
            <a:r>
              <a:rPr sz="2400" spc="-15" dirty="0">
                <a:solidFill>
                  <a:srgbClr val="00B050"/>
                </a:solidFill>
                <a:latin typeface="Courier New"/>
                <a:cs typeface="Courier New"/>
              </a:rPr>
              <a:t>/</a:t>
            </a:r>
            <a:r>
              <a:rPr sz="2400" dirty="0">
                <a:solidFill>
                  <a:srgbClr val="00B050"/>
                </a:solidFill>
                <a:latin typeface="Courier New"/>
                <a:cs typeface="Courier New"/>
              </a:rPr>
              <a:t>6</a:t>
            </a:r>
          </a:p>
          <a:p>
            <a:pPr>
              <a:lnSpc>
                <a:spcPct val="100000"/>
              </a:lnSpc>
              <a:spcBef>
                <a:spcPts val="5"/>
              </a:spcBef>
            </a:pPr>
            <a:endParaRPr sz="2500" dirty="0">
              <a:solidFill>
                <a:srgbClr val="00B050"/>
              </a:solidFill>
              <a:latin typeface="Times New Roman"/>
              <a:cs typeface="Times New Roman"/>
            </a:endParaRPr>
          </a:p>
          <a:p>
            <a:pPr marL="0" indent="0">
              <a:lnSpc>
                <a:spcPct val="100000"/>
              </a:lnSpc>
              <a:buNone/>
            </a:pPr>
            <a:r>
              <a:rPr sz="2400" spc="-5" dirty="0">
                <a:solidFill>
                  <a:srgbClr val="00B050"/>
                </a:solidFill>
                <a:latin typeface="Courier New"/>
                <a:cs typeface="Courier New"/>
              </a:rPr>
              <a:t>&gt;&gt;</a:t>
            </a:r>
            <a:r>
              <a:rPr sz="2400" dirty="0">
                <a:solidFill>
                  <a:srgbClr val="00B050"/>
                </a:solidFill>
                <a:latin typeface="Courier New"/>
                <a:cs typeface="Courier New"/>
              </a:rPr>
              <a:t>&gt; </a:t>
            </a:r>
            <a:r>
              <a:rPr sz="2400" spc="-5" dirty="0">
                <a:solidFill>
                  <a:srgbClr val="00B050"/>
                </a:solidFill>
                <a:latin typeface="Courier New"/>
                <a:cs typeface="Courier New"/>
              </a:rPr>
              <a:t>30</a:t>
            </a:r>
            <a:r>
              <a:rPr sz="2400" spc="-15" dirty="0">
                <a:solidFill>
                  <a:srgbClr val="00B050"/>
                </a:solidFill>
                <a:latin typeface="Courier New"/>
                <a:cs typeface="Courier New"/>
              </a:rPr>
              <a:t>//</a:t>
            </a:r>
            <a:r>
              <a:rPr sz="2400" dirty="0">
                <a:solidFill>
                  <a:srgbClr val="00B050"/>
                </a:solidFill>
                <a:latin typeface="Courier New"/>
                <a:cs typeface="Courier New"/>
              </a:rPr>
              <a:t>6</a:t>
            </a:r>
          </a:p>
        </p:txBody>
      </p:sp>
    </p:spTree>
    <p:extLst>
      <p:ext uri="{BB962C8B-B14F-4D97-AF65-F5344CB8AC3E}">
        <p14:creationId xmlns:p14="http://schemas.microsoft.com/office/powerpoint/2010/main" val="3664657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9ADDB-3820-F24E-89EF-5C3421E7545E}"/>
              </a:ext>
            </a:extLst>
          </p:cNvPr>
          <p:cNvSpPr>
            <a:spLocks noGrp="1"/>
          </p:cNvSpPr>
          <p:nvPr>
            <p:ph type="title"/>
          </p:nvPr>
        </p:nvSpPr>
        <p:spPr/>
        <p:txBody>
          <a:bodyPr>
            <a:normAutofit fontScale="90000"/>
          </a:bodyPr>
          <a:lstStyle/>
          <a:p>
            <a:r>
              <a:rPr lang="en-US" dirty="0"/>
              <a:t>Type: str (pronounced string)</a:t>
            </a:r>
          </a:p>
        </p:txBody>
      </p:sp>
      <p:sp>
        <p:nvSpPr>
          <p:cNvPr id="3" name="Content Placeholder 2">
            <a:extLst>
              <a:ext uri="{FF2B5EF4-FFF2-40B4-BE49-F238E27FC236}">
                <a16:creationId xmlns:a16="http://schemas.microsoft.com/office/drawing/2014/main" id="{8C68D12C-6AA9-E946-B363-F9AE1F61B69A}"/>
              </a:ext>
            </a:extLst>
          </p:cNvPr>
          <p:cNvSpPr>
            <a:spLocks noGrp="1"/>
          </p:cNvSpPr>
          <p:nvPr>
            <p:ph idx="1"/>
          </p:nvPr>
        </p:nvSpPr>
        <p:spPr>
          <a:xfrm>
            <a:off x="838200" y="1825624"/>
            <a:ext cx="8347364" cy="4835479"/>
          </a:xfrm>
        </p:spPr>
        <p:txBody>
          <a:bodyPr/>
          <a:lstStyle/>
          <a:p>
            <a:pPr marL="469900" marR="894715" indent="-457200">
              <a:lnSpc>
                <a:spcPct val="100000"/>
              </a:lnSpc>
              <a:buFont typeface="Arial"/>
              <a:buChar char="•"/>
              <a:tabLst>
                <a:tab pos="470534" algn="l"/>
              </a:tabLst>
            </a:pPr>
            <a:r>
              <a:rPr lang="en-CA" i="1" dirty="0">
                <a:latin typeface="Segoe UI" panose="020B0502040204020203" pitchFamily="34" charset="0"/>
                <a:cs typeface="Segoe UI" panose="020B0502040204020203" pitchFamily="34" charset="0"/>
              </a:rPr>
              <a:t>str:</a:t>
            </a:r>
            <a:r>
              <a:rPr lang="en-CA" i="1" spc="-20"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string</a:t>
            </a:r>
            <a:r>
              <a:rPr lang="en-CA" spc="-25"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lit</a:t>
            </a:r>
            <a:r>
              <a:rPr lang="en-CA" spc="-20" dirty="0">
                <a:latin typeface="Segoe UI" panose="020B0502040204020203" pitchFamily="34" charset="0"/>
                <a:cs typeface="Segoe UI" panose="020B0502040204020203" pitchFamily="34" charset="0"/>
              </a:rPr>
              <a:t>e</a:t>
            </a:r>
            <a:r>
              <a:rPr lang="en-CA" dirty="0">
                <a:latin typeface="Segoe UI" panose="020B0502040204020203" pitchFamily="34" charset="0"/>
                <a:cs typeface="Segoe UI" panose="020B0502040204020203" pitchFamily="34" charset="0"/>
              </a:rPr>
              <a:t>ral</a:t>
            </a:r>
            <a:r>
              <a:rPr lang="en-CA" spc="-10"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is a se</a:t>
            </a:r>
            <a:r>
              <a:rPr lang="en-CA" spc="-15" dirty="0">
                <a:latin typeface="Segoe UI" panose="020B0502040204020203" pitchFamily="34" charset="0"/>
                <a:cs typeface="Segoe UI" panose="020B0502040204020203" pitchFamily="34" charset="0"/>
              </a:rPr>
              <a:t>q</a:t>
            </a:r>
            <a:r>
              <a:rPr lang="en-CA" dirty="0">
                <a:latin typeface="Segoe UI" panose="020B0502040204020203" pitchFamily="34" charset="0"/>
                <a:cs typeface="Segoe UI" panose="020B0502040204020203" pitchFamily="34" charset="0"/>
              </a:rPr>
              <a:t>u</a:t>
            </a:r>
            <a:r>
              <a:rPr lang="en-CA" spc="-10" dirty="0">
                <a:latin typeface="Segoe UI" panose="020B0502040204020203" pitchFamily="34" charset="0"/>
                <a:cs typeface="Segoe UI" panose="020B0502040204020203" pitchFamily="34" charset="0"/>
              </a:rPr>
              <a:t>e</a:t>
            </a:r>
            <a:r>
              <a:rPr lang="en-CA" dirty="0">
                <a:latin typeface="Segoe UI" panose="020B0502040204020203" pitchFamily="34" charset="0"/>
                <a:cs typeface="Segoe UI" panose="020B0502040204020203" pitchFamily="34" charset="0"/>
              </a:rPr>
              <a:t>nce</a:t>
            </a:r>
            <a:r>
              <a:rPr lang="en-CA" spc="-35"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of charact</a:t>
            </a:r>
            <a:r>
              <a:rPr lang="en-CA" spc="-15" dirty="0">
                <a:latin typeface="Segoe UI" panose="020B0502040204020203" pitchFamily="34" charset="0"/>
                <a:cs typeface="Segoe UI" panose="020B0502040204020203" pitchFamily="34" charset="0"/>
              </a:rPr>
              <a:t>e</a:t>
            </a:r>
            <a:r>
              <a:rPr lang="en-CA" dirty="0">
                <a:latin typeface="Segoe UI" panose="020B0502040204020203" pitchFamily="34" charset="0"/>
                <a:cs typeface="Segoe UI" panose="020B0502040204020203" pitchFamily="34" charset="0"/>
              </a:rPr>
              <a:t>rs</a:t>
            </a:r>
          </a:p>
          <a:p>
            <a:pPr marL="469900" marR="5080" indent="-457200">
              <a:lnSpc>
                <a:spcPct val="100000"/>
              </a:lnSpc>
              <a:spcBef>
                <a:spcPts val="1800"/>
              </a:spcBef>
              <a:buFont typeface="Arial"/>
              <a:buChar char="•"/>
              <a:tabLst>
                <a:tab pos="470534" algn="l"/>
              </a:tabLst>
            </a:pPr>
            <a:r>
              <a:rPr lang="en-CA" dirty="0">
                <a:latin typeface="Segoe UI" panose="020B0502040204020203" pitchFamily="34" charset="0"/>
                <a:cs typeface="Segoe UI" panose="020B0502040204020203" pitchFamily="34" charset="0"/>
              </a:rPr>
              <a:t>Start</a:t>
            </a:r>
            <a:r>
              <a:rPr lang="en-CA" spc="-25"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a</a:t>
            </a:r>
            <a:r>
              <a:rPr lang="en-CA" spc="-10" dirty="0">
                <a:latin typeface="Segoe UI" panose="020B0502040204020203" pitchFamily="34" charset="0"/>
                <a:cs typeface="Segoe UI" panose="020B0502040204020203" pitchFamily="34" charset="0"/>
              </a:rPr>
              <a:t>n</a:t>
            </a:r>
            <a:r>
              <a:rPr lang="en-CA" dirty="0">
                <a:latin typeface="Segoe UI" panose="020B0502040204020203" pitchFamily="34" charset="0"/>
                <a:cs typeface="Segoe UI" panose="020B0502040204020203" pitchFamily="34" charset="0"/>
              </a:rPr>
              <a:t>d </a:t>
            </a:r>
            <a:r>
              <a:rPr lang="en-CA" spc="-15" dirty="0">
                <a:latin typeface="Segoe UI" panose="020B0502040204020203" pitchFamily="34" charset="0"/>
                <a:cs typeface="Segoe UI" panose="020B0502040204020203" pitchFamily="34" charset="0"/>
              </a:rPr>
              <a:t>e</a:t>
            </a:r>
            <a:r>
              <a:rPr lang="en-CA" dirty="0">
                <a:latin typeface="Segoe UI" panose="020B0502040204020203" pitchFamily="34" charset="0"/>
                <a:cs typeface="Segoe UI" panose="020B0502040204020203" pitchFamily="34" charset="0"/>
              </a:rPr>
              <a:t>nd</a:t>
            </a:r>
            <a:r>
              <a:rPr lang="en-CA" spc="-10"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with</a:t>
            </a:r>
            <a:r>
              <a:rPr lang="en-CA" spc="-15"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sin</a:t>
            </a:r>
            <a:r>
              <a:rPr lang="en-CA" spc="-10" dirty="0">
                <a:latin typeface="Segoe UI" panose="020B0502040204020203" pitchFamily="34" charset="0"/>
                <a:cs typeface="Segoe UI" panose="020B0502040204020203" pitchFamily="34" charset="0"/>
              </a:rPr>
              <a:t>g</a:t>
            </a:r>
            <a:r>
              <a:rPr lang="en-CA" dirty="0">
                <a:latin typeface="Segoe UI" panose="020B0502040204020203" pitchFamily="34" charset="0"/>
                <a:cs typeface="Segoe UI" panose="020B0502040204020203" pitchFamily="34" charset="0"/>
              </a:rPr>
              <a:t>le</a:t>
            </a:r>
            <a:r>
              <a:rPr lang="en-CA" spc="-15"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q</a:t>
            </a:r>
            <a:r>
              <a:rPr lang="en-CA" spc="-10" dirty="0">
                <a:latin typeface="Segoe UI" panose="020B0502040204020203" pitchFamily="34" charset="0"/>
                <a:cs typeface="Segoe UI" panose="020B0502040204020203" pitchFamily="34" charset="0"/>
              </a:rPr>
              <a:t>u</a:t>
            </a:r>
            <a:r>
              <a:rPr lang="en-CA" dirty="0">
                <a:latin typeface="Segoe UI" panose="020B0502040204020203" pitchFamily="34" charset="0"/>
                <a:cs typeface="Segoe UI" panose="020B0502040204020203" pitchFamily="34" charset="0"/>
              </a:rPr>
              <a:t>ot</a:t>
            </a:r>
            <a:r>
              <a:rPr lang="en-CA" spc="-15" dirty="0">
                <a:latin typeface="Segoe UI" panose="020B0502040204020203" pitchFamily="34" charset="0"/>
                <a:cs typeface="Segoe UI" panose="020B0502040204020203" pitchFamily="34" charset="0"/>
              </a:rPr>
              <a:t>e</a:t>
            </a:r>
            <a:r>
              <a:rPr lang="en-CA" dirty="0">
                <a:latin typeface="Segoe UI" panose="020B0502040204020203" pitchFamily="34" charset="0"/>
                <a:cs typeface="Segoe UI" panose="020B0502040204020203" pitchFamily="34" charset="0"/>
              </a:rPr>
              <a:t>s (')</a:t>
            </a:r>
            <a:r>
              <a:rPr lang="en-CA" spc="-25"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or d</a:t>
            </a:r>
            <a:r>
              <a:rPr lang="en-CA" spc="-10" dirty="0">
                <a:latin typeface="Segoe UI" panose="020B0502040204020203" pitchFamily="34" charset="0"/>
                <a:cs typeface="Segoe UI" panose="020B0502040204020203" pitchFamily="34" charset="0"/>
              </a:rPr>
              <a:t>o</a:t>
            </a:r>
            <a:r>
              <a:rPr lang="en-CA" dirty="0">
                <a:latin typeface="Segoe UI" panose="020B0502040204020203" pitchFamily="34" charset="0"/>
                <a:cs typeface="Segoe UI" panose="020B0502040204020203" pitchFamily="34" charset="0"/>
              </a:rPr>
              <a:t>u</a:t>
            </a:r>
            <a:r>
              <a:rPr lang="en-CA" spc="-10" dirty="0">
                <a:latin typeface="Segoe UI" panose="020B0502040204020203" pitchFamily="34" charset="0"/>
                <a:cs typeface="Segoe UI" panose="020B0502040204020203" pitchFamily="34" charset="0"/>
              </a:rPr>
              <a:t>b</a:t>
            </a:r>
            <a:r>
              <a:rPr lang="en-CA" dirty="0">
                <a:latin typeface="Segoe UI" panose="020B0502040204020203" pitchFamily="34" charset="0"/>
                <a:cs typeface="Segoe UI" panose="020B0502040204020203" pitchFamily="34" charset="0"/>
              </a:rPr>
              <a:t>le</a:t>
            </a:r>
            <a:r>
              <a:rPr lang="en-CA" spc="-15"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q</a:t>
            </a:r>
            <a:r>
              <a:rPr lang="en-CA" spc="-10" dirty="0">
                <a:latin typeface="Segoe UI" panose="020B0502040204020203" pitchFamily="34" charset="0"/>
                <a:cs typeface="Segoe UI" panose="020B0502040204020203" pitchFamily="34" charset="0"/>
              </a:rPr>
              <a:t>u</a:t>
            </a:r>
            <a:r>
              <a:rPr lang="en-CA" dirty="0">
                <a:latin typeface="Segoe UI" panose="020B0502040204020203" pitchFamily="34" charset="0"/>
                <a:cs typeface="Segoe UI" panose="020B0502040204020203" pitchFamily="34" charset="0"/>
              </a:rPr>
              <a:t>ot</a:t>
            </a:r>
            <a:r>
              <a:rPr lang="en-CA" spc="-15" dirty="0">
                <a:latin typeface="Segoe UI" panose="020B0502040204020203" pitchFamily="34" charset="0"/>
                <a:cs typeface="Segoe UI" panose="020B0502040204020203" pitchFamily="34" charset="0"/>
              </a:rPr>
              <a:t>e</a:t>
            </a:r>
            <a:r>
              <a:rPr lang="en-CA" dirty="0">
                <a:latin typeface="Segoe UI" panose="020B0502040204020203" pitchFamily="34" charset="0"/>
                <a:cs typeface="Segoe UI" panose="020B0502040204020203" pitchFamily="34" charset="0"/>
              </a:rPr>
              <a:t>s (")</a:t>
            </a:r>
          </a:p>
          <a:p>
            <a:pPr marL="927100">
              <a:lnSpc>
                <a:spcPct val="100000"/>
              </a:lnSpc>
              <a:spcBef>
                <a:spcPts val="1800"/>
              </a:spcBef>
            </a:pPr>
            <a:r>
              <a:rPr lang="en-CA" dirty="0">
                <a:latin typeface="Segoe UI" panose="020B0502040204020203" pitchFamily="34" charset="0"/>
                <a:cs typeface="Segoe UI" panose="020B0502040204020203" pitchFamily="34" charset="0"/>
              </a:rPr>
              <a:t>ex.</a:t>
            </a:r>
            <a:r>
              <a:rPr lang="en-CA" spc="-20"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'h</a:t>
            </a:r>
            <a:r>
              <a:rPr lang="en-CA" spc="-15" dirty="0">
                <a:latin typeface="Segoe UI" panose="020B0502040204020203" pitchFamily="34" charset="0"/>
                <a:cs typeface="Segoe UI" panose="020B0502040204020203" pitchFamily="34" charset="0"/>
              </a:rPr>
              <a:t>e</a:t>
            </a:r>
            <a:r>
              <a:rPr lang="en-CA" dirty="0">
                <a:latin typeface="Segoe UI" panose="020B0502040204020203" pitchFamily="34" charset="0"/>
                <a:cs typeface="Segoe UI" panose="020B0502040204020203" pitchFamily="34" charset="0"/>
              </a:rPr>
              <a:t>ll</a:t>
            </a:r>
            <a:r>
              <a:rPr lang="en-CA" spc="-15" dirty="0">
                <a:latin typeface="Segoe UI" panose="020B0502040204020203" pitchFamily="34" charset="0"/>
                <a:cs typeface="Segoe UI" panose="020B0502040204020203" pitchFamily="34" charset="0"/>
              </a:rPr>
              <a:t>o</a:t>
            </a:r>
            <a:r>
              <a:rPr lang="en-CA" dirty="0">
                <a:latin typeface="Segoe UI" panose="020B0502040204020203" pitchFamily="34" charset="0"/>
                <a:cs typeface="Segoe UI" panose="020B0502040204020203" pitchFamily="34" charset="0"/>
              </a:rPr>
              <a:t>', "Wh</a:t>
            </a:r>
            <a:r>
              <a:rPr lang="en-CA" spc="-20" dirty="0">
                <a:latin typeface="Segoe UI" panose="020B0502040204020203" pitchFamily="34" charset="0"/>
                <a:cs typeface="Segoe UI" panose="020B0502040204020203" pitchFamily="34" charset="0"/>
              </a:rPr>
              <a:t>a</a:t>
            </a:r>
            <a:r>
              <a:rPr lang="en-CA" dirty="0">
                <a:latin typeface="Segoe UI" panose="020B0502040204020203" pitchFamily="34" charset="0"/>
                <a:cs typeface="Segoe UI" panose="020B0502040204020203" pitchFamily="34" charset="0"/>
              </a:rPr>
              <a:t>t</a:t>
            </a:r>
            <a:r>
              <a:rPr lang="en-CA" spc="-20"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is 10</a:t>
            </a:r>
            <a:r>
              <a:rPr lang="en-CA" spc="-15"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 (2</a:t>
            </a:r>
            <a:r>
              <a:rPr lang="en-CA" spc="-30" dirty="0">
                <a:latin typeface="Segoe UI" panose="020B0502040204020203" pitchFamily="34" charset="0"/>
                <a:cs typeface="Segoe UI" panose="020B0502040204020203" pitchFamily="34" charset="0"/>
              </a:rPr>
              <a:t> </a:t>
            </a:r>
            <a:r>
              <a:rPr lang="en-CA" dirty="0">
                <a:latin typeface="Segoe UI" panose="020B0502040204020203" pitchFamily="34" charset="0"/>
                <a:cs typeface="Segoe UI" panose="020B0502040204020203" pitchFamily="34" charset="0"/>
              </a:rPr>
              <a:t>+ 9)?”</a:t>
            </a:r>
          </a:p>
          <a:p>
            <a:pPr marL="927100">
              <a:lnSpc>
                <a:spcPct val="100000"/>
              </a:lnSpc>
              <a:spcBef>
                <a:spcPts val="1800"/>
              </a:spcBef>
            </a:pPr>
            <a:r>
              <a:rPr lang="en-CA" dirty="0">
                <a:latin typeface="Segoe UI" panose="020B0502040204020203" pitchFamily="34" charset="0"/>
                <a:cs typeface="Segoe UI" panose="020B0502040204020203" pitchFamily="34" charset="0"/>
              </a:rPr>
              <a:t>Just like writing in English, the quote type must match (i.e. 2 singles or 2 doubles, not 1 of each)</a:t>
            </a:r>
          </a:p>
          <a:p>
            <a:pPr marL="698500" indent="0">
              <a:lnSpc>
                <a:spcPct val="100000"/>
              </a:lnSpc>
              <a:spcBef>
                <a:spcPts val="1800"/>
              </a:spcBef>
              <a:buNone/>
            </a:pPr>
            <a:endParaRPr lang="en-CA" dirty="0">
              <a:latin typeface="Segoe UI" panose="020B0502040204020203" pitchFamily="34" charset="0"/>
              <a:cs typeface="Segoe UI" panose="020B0502040204020203" pitchFamily="34" charset="0"/>
            </a:endParaRPr>
          </a:p>
          <a:p>
            <a:endParaRPr lang="en-US" dirty="0"/>
          </a:p>
        </p:txBody>
      </p:sp>
      <p:pic>
        <p:nvPicPr>
          <p:cNvPr id="4098" name="Picture 2" descr="Meme Creator - Funny What if i told you There is a third type of variable  Meme Generator at MemeCreator.org!">
            <a:extLst>
              <a:ext uri="{FF2B5EF4-FFF2-40B4-BE49-F238E27FC236}">
                <a16:creationId xmlns:a16="http://schemas.microsoft.com/office/drawing/2014/main" id="{19CD2604-1FE5-114E-AC76-25A009FB1C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47859" y="727514"/>
            <a:ext cx="3136323" cy="1898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28106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05FEB-A047-C848-B374-A71A608FC24D}"/>
              </a:ext>
            </a:extLst>
          </p:cNvPr>
          <p:cNvSpPr>
            <a:spLocks noGrp="1"/>
          </p:cNvSpPr>
          <p:nvPr>
            <p:ph type="title"/>
          </p:nvPr>
        </p:nvSpPr>
        <p:spPr/>
        <p:txBody>
          <a:bodyPr>
            <a:normAutofit fontScale="90000"/>
          </a:bodyPr>
          <a:lstStyle/>
          <a:p>
            <a:r>
              <a:rPr lang="en-US" dirty="0"/>
              <a:t>String Type Examples</a:t>
            </a:r>
          </a:p>
        </p:txBody>
      </p:sp>
      <p:sp>
        <p:nvSpPr>
          <p:cNvPr id="3" name="Content Placeholder 2">
            <a:extLst>
              <a:ext uri="{FF2B5EF4-FFF2-40B4-BE49-F238E27FC236}">
                <a16:creationId xmlns:a16="http://schemas.microsoft.com/office/drawing/2014/main" id="{6DDD810A-BD3E-8842-8402-30662C9806DE}"/>
              </a:ext>
            </a:extLst>
          </p:cNvPr>
          <p:cNvSpPr>
            <a:spLocks noGrp="1"/>
          </p:cNvSpPr>
          <p:nvPr>
            <p:ph idx="1"/>
          </p:nvPr>
        </p:nvSpPr>
        <p:spPr/>
        <p:txBody>
          <a:bodyPr/>
          <a:lstStyle/>
          <a:p>
            <a:pPr marL="0" indent="0">
              <a:lnSpc>
                <a:spcPct val="100000"/>
              </a:lnSpc>
              <a:buNone/>
            </a:pPr>
            <a:r>
              <a:rPr lang="en-CA" spc="-5" dirty="0">
                <a:solidFill>
                  <a:srgbClr val="00B050"/>
                </a:solidFill>
                <a:latin typeface="Courier New"/>
                <a:cs typeface="Courier New"/>
              </a:rPr>
              <a:t>&gt;&gt;</a:t>
            </a:r>
            <a:r>
              <a:rPr lang="en-CA" dirty="0">
                <a:solidFill>
                  <a:srgbClr val="00B050"/>
                </a:solidFill>
                <a:latin typeface="Courier New"/>
                <a:cs typeface="Courier New"/>
              </a:rPr>
              <a:t>&gt; ‘how are you?’</a:t>
            </a:r>
          </a:p>
          <a:p>
            <a:pPr>
              <a:lnSpc>
                <a:spcPct val="100000"/>
              </a:lnSpc>
              <a:spcBef>
                <a:spcPts val="5"/>
              </a:spcBef>
            </a:pPr>
            <a:endParaRPr lang="en-CA" sz="3200" dirty="0">
              <a:solidFill>
                <a:srgbClr val="00B050"/>
              </a:solidFill>
              <a:latin typeface="Times New Roman"/>
              <a:cs typeface="Times New Roman"/>
            </a:endParaRPr>
          </a:p>
          <a:p>
            <a:pPr marL="0" indent="0">
              <a:lnSpc>
                <a:spcPct val="100000"/>
              </a:lnSpc>
              <a:buNone/>
            </a:pPr>
            <a:r>
              <a:rPr lang="en-CA" spc="-5" dirty="0">
                <a:solidFill>
                  <a:srgbClr val="00B050"/>
                </a:solidFill>
                <a:latin typeface="Courier New"/>
                <a:cs typeface="Courier New"/>
              </a:rPr>
              <a:t>&gt;&gt;</a:t>
            </a:r>
            <a:r>
              <a:rPr lang="en-CA" dirty="0">
                <a:solidFill>
                  <a:srgbClr val="00B050"/>
                </a:solidFill>
                <a:latin typeface="Courier New"/>
                <a:cs typeface="Courier New"/>
              </a:rPr>
              <a:t>&gt; </a:t>
            </a:r>
            <a:r>
              <a:rPr lang="en-CA" spc="-5" dirty="0">
                <a:solidFill>
                  <a:srgbClr val="00B050"/>
                </a:solidFill>
                <a:latin typeface="Courier New"/>
                <a:cs typeface="Courier New"/>
              </a:rPr>
              <a:t>“short- and long-term”</a:t>
            </a:r>
            <a:endParaRPr lang="en-CA" dirty="0">
              <a:solidFill>
                <a:srgbClr val="00B050"/>
              </a:solidFill>
              <a:latin typeface="Courier New"/>
              <a:cs typeface="Courier New"/>
            </a:endParaRPr>
          </a:p>
          <a:p>
            <a:pPr>
              <a:lnSpc>
                <a:spcPct val="100000"/>
              </a:lnSpc>
              <a:spcBef>
                <a:spcPts val="7"/>
              </a:spcBef>
            </a:pPr>
            <a:endParaRPr lang="en-CA" sz="3200" dirty="0">
              <a:solidFill>
                <a:srgbClr val="00B050"/>
              </a:solidFill>
              <a:latin typeface="Times New Roman"/>
              <a:cs typeface="Times New Roman"/>
            </a:endParaRPr>
          </a:p>
          <a:p>
            <a:pPr marL="0" indent="0">
              <a:lnSpc>
                <a:spcPct val="100000"/>
              </a:lnSpc>
              <a:buNone/>
            </a:pPr>
            <a:r>
              <a:rPr lang="en-CA" spc="-5" dirty="0">
                <a:solidFill>
                  <a:srgbClr val="00B050"/>
                </a:solidFill>
                <a:latin typeface="Courier New"/>
                <a:cs typeface="Courier New"/>
              </a:rPr>
              <a:t>&gt;&gt;</a:t>
            </a:r>
            <a:r>
              <a:rPr lang="en-CA" dirty="0">
                <a:solidFill>
                  <a:srgbClr val="00B050"/>
                </a:solidFill>
                <a:latin typeface="Courier New"/>
                <a:cs typeface="Courier New"/>
              </a:rPr>
              <a:t>&gt; </a:t>
            </a:r>
            <a:r>
              <a:rPr lang="en-CA" spc="-5" dirty="0">
                <a:solidFill>
                  <a:srgbClr val="00B050"/>
                </a:solidFill>
                <a:latin typeface="Courier New"/>
                <a:cs typeface="Courier New"/>
              </a:rPr>
              <a:t>‘“APS106” is already my favourite course’</a:t>
            </a:r>
            <a:endParaRPr lang="en-CA" dirty="0">
              <a:solidFill>
                <a:srgbClr val="00B050"/>
              </a:solidFill>
              <a:latin typeface="Courier New"/>
              <a:cs typeface="Courier New"/>
            </a:endParaRPr>
          </a:p>
          <a:p>
            <a:pPr>
              <a:lnSpc>
                <a:spcPct val="100000"/>
              </a:lnSpc>
              <a:spcBef>
                <a:spcPts val="5"/>
              </a:spcBef>
            </a:pPr>
            <a:endParaRPr lang="en-CA" sz="3200" dirty="0">
              <a:solidFill>
                <a:srgbClr val="00B050"/>
              </a:solidFill>
              <a:latin typeface="Times New Roman"/>
              <a:cs typeface="Times New Roman"/>
            </a:endParaRPr>
          </a:p>
          <a:p>
            <a:pPr marL="0" indent="0">
              <a:lnSpc>
                <a:spcPct val="100000"/>
              </a:lnSpc>
              <a:buNone/>
            </a:pPr>
            <a:r>
              <a:rPr lang="en-CA" spc="-5" dirty="0">
                <a:solidFill>
                  <a:srgbClr val="00B050"/>
                </a:solidFill>
                <a:latin typeface="Courier New"/>
                <a:cs typeface="Courier New"/>
              </a:rPr>
              <a:t>&gt;&gt;</a:t>
            </a:r>
            <a:r>
              <a:rPr lang="en-CA" dirty="0">
                <a:solidFill>
                  <a:srgbClr val="00B050"/>
                </a:solidFill>
                <a:latin typeface="Courier New"/>
                <a:cs typeface="Courier New"/>
              </a:rPr>
              <a:t>&gt; </a:t>
            </a:r>
            <a:r>
              <a:rPr lang="en-CA" spc="-5" dirty="0">
                <a:solidFill>
                  <a:srgbClr val="00B050"/>
                </a:solidFill>
                <a:latin typeface="Courier New"/>
                <a:cs typeface="Courier New"/>
              </a:rPr>
              <a:t>“APS106 stinks’</a:t>
            </a:r>
          </a:p>
          <a:p>
            <a:pPr marL="0" indent="0">
              <a:lnSpc>
                <a:spcPct val="100000"/>
              </a:lnSpc>
              <a:buNone/>
            </a:pPr>
            <a:r>
              <a:rPr lang="en-CA" dirty="0" err="1">
                <a:solidFill>
                  <a:srgbClr val="FF0000"/>
                </a:solidFill>
              </a:rPr>
              <a:t>SyntaxError</a:t>
            </a:r>
            <a:endParaRPr lang="en-CA" dirty="0">
              <a:solidFill>
                <a:srgbClr val="FF0000"/>
              </a:solidFill>
              <a:latin typeface="Courier New"/>
              <a:cs typeface="Courier New"/>
            </a:endParaRPr>
          </a:p>
          <a:p>
            <a:endParaRPr lang="en-US" dirty="0"/>
          </a:p>
        </p:txBody>
      </p:sp>
    </p:spTree>
    <p:extLst>
      <p:ext uri="{BB962C8B-B14F-4D97-AF65-F5344CB8AC3E}">
        <p14:creationId xmlns:p14="http://schemas.microsoft.com/office/powerpoint/2010/main" val="18301810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9ADDB-3820-F24E-89EF-5C3421E7545E}"/>
              </a:ext>
            </a:extLst>
          </p:cNvPr>
          <p:cNvSpPr>
            <a:spLocks noGrp="1"/>
          </p:cNvSpPr>
          <p:nvPr>
            <p:ph type="title"/>
          </p:nvPr>
        </p:nvSpPr>
        <p:spPr/>
        <p:txBody>
          <a:bodyPr>
            <a:normAutofit fontScale="90000"/>
          </a:bodyPr>
          <a:lstStyle/>
          <a:p>
            <a:r>
              <a:rPr lang="en-US" dirty="0"/>
              <a:t>More data types?!</a:t>
            </a:r>
          </a:p>
        </p:txBody>
      </p:sp>
      <p:sp>
        <p:nvSpPr>
          <p:cNvPr id="3" name="Content Placeholder 2">
            <a:extLst>
              <a:ext uri="{FF2B5EF4-FFF2-40B4-BE49-F238E27FC236}">
                <a16:creationId xmlns:a16="http://schemas.microsoft.com/office/drawing/2014/main" id="{8C68D12C-6AA9-E946-B363-F9AE1F61B69A}"/>
              </a:ext>
            </a:extLst>
          </p:cNvPr>
          <p:cNvSpPr>
            <a:spLocks noGrp="1"/>
          </p:cNvSpPr>
          <p:nvPr>
            <p:ph idx="1"/>
          </p:nvPr>
        </p:nvSpPr>
        <p:spPr>
          <a:xfrm>
            <a:off x="838200" y="1825624"/>
            <a:ext cx="8347364" cy="4835479"/>
          </a:xfrm>
        </p:spPr>
        <p:txBody>
          <a:bodyPr>
            <a:normAutofit fontScale="85000" lnSpcReduction="20000"/>
          </a:bodyPr>
          <a:lstStyle/>
          <a:p>
            <a:pPr marL="469900" marR="894715" indent="-457200">
              <a:lnSpc>
                <a:spcPct val="100000"/>
              </a:lnSpc>
              <a:buFont typeface="Arial"/>
              <a:buChar char="•"/>
              <a:tabLst>
                <a:tab pos="470534" algn="l"/>
              </a:tabLst>
            </a:pPr>
            <a:r>
              <a:rPr lang="en-CA" dirty="0">
                <a:latin typeface="Segoe UI" panose="020B0502040204020203" pitchFamily="34" charset="0"/>
                <a:cs typeface="Segoe UI" panose="020B0502040204020203" pitchFamily="34" charset="0"/>
              </a:rPr>
              <a:t>You can get the data type of any object by using the type() function</a:t>
            </a:r>
          </a:p>
          <a:p>
            <a:pPr marL="12700" marR="894715" indent="0">
              <a:lnSpc>
                <a:spcPct val="100000"/>
              </a:lnSpc>
              <a:buNone/>
              <a:tabLst>
                <a:tab pos="470534" algn="l"/>
              </a:tabLst>
            </a:pPr>
            <a:r>
              <a:rPr lang="en-CA" dirty="0">
                <a:solidFill>
                  <a:schemeClr val="accent2"/>
                </a:solidFill>
                <a:latin typeface="Segoe UI" panose="020B0502040204020203" pitchFamily="34" charset="0"/>
                <a:cs typeface="Segoe UI" panose="020B0502040204020203" pitchFamily="34" charset="0"/>
              </a:rPr>
              <a:t>&gt;&gt;&gt; x = 5</a:t>
            </a:r>
          </a:p>
          <a:p>
            <a:pPr marL="12700" marR="894715" indent="0">
              <a:lnSpc>
                <a:spcPct val="100000"/>
              </a:lnSpc>
              <a:buNone/>
              <a:tabLst>
                <a:tab pos="470534" algn="l"/>
              </a:tabLst>
            </a:pPr>
            <a:r>
              <a:rPr lang="en-CA" dirty="0">
                <a:solidFill>
                  <a:schemeClr val="accent2"/>
                </a:solidFill>
                <a:latin typeface="Segoe UI" panose="020B0502040204020203" pitchFamily="34" charset="0"/>
                <a:cs typeface="Segoe UI" panose="020B0502040204020203" pitchFamily="34" charset="0"/>
              </a:rPr>
              <a:t>&gt;&gt;&gt; print(type(x))</a:t>
            </a:r>
          </a:p>
          <a:p>
            <a:pPr marL="12700" marR="894715" indent="0">
              <a:lnSpc>
                <a:spcPct val="100000"/>
              </a:lnSpc>
              <a:buNone/>
              <a:tabLst>
                <a:tab pos="470534" algn="l"/>
              </a:tabLst>
            </a:pPr>
            <a:r>
              <a:rPr lang="en-CA" dirty="0">
                <a:solidFill>
                  <a:srgbClr val="00B050"/>
                </a:solidFill>
              </a:rPr>
              <a:t>&lt;class ‘int’&gt;</a:t>
            </a:r>
          </a:p>
          <a:p>
            <a:pPr marL="12700" marR="894715" indent="0">
              <a:lnSpc>
                <a:spcPct val="100000"/>
              </a:lnSpc>
              <a:buNone/>
              <a:tabLst>
                <a:tab pos="470534" algn="l"/>
              </a:tabLst>
            </a:pPr>
            <a:endParaRPr lang="en-CA" dirty="0">
              <a:solidFill>
                <a:srgbClr val="00B050"/>
              </a:solidFill>
              <a:latin typeface="Segoe UI" panose="020B0502040204020203" pitchFamily="34" charset="0"/>
              <a:cs typeface="Segoe UI" panose="020B0502040204020203" pitchFamily="34" charset="0"/>
            </a:endParaRPr>
          </a:p>
          <a:p>
            <a:pPr marL="469900" marR="894715" indent="-457200">
              <a:lnSpc>
                <a:spcPct val="100000"/>
              </a:lnSpc>
              <a:buFont typeface="Arial"/>
              <a:buChar char="•"/>
              <a:tabLst>
                <a:tab pos="470534" algn="l"/>
              </a:tabLst>
            </a:pPr>
            <a:r>
              <a:rPr lang="en-CA" dirty="0">
                <a:latin typeface="Segoe UI" panose="020B0502040204020203" pitchFamily="34" charset="0"/>
                <a:cs typeface="Segoe UI" panose="020B0502040204020203" pitchFamily="34" charset="0"/>
              </a:rPr>
              <a:t>Other Python data types:</a:t>
            </a:r>
          </a:p>
          <a:p>
            <a:pPr marL="927100" marR="894715" lvl="1" indent="-457200">
              <a:lnSpc>
                <a:spcPct val="100000"/>
              </a:lnSpc>
              <a:buFont typeface="Arial"/>
              <a:buChar char="•"/>
              <a:tabLst>
                <a:tab pos="470534" algn="l"/>
              </a:tabLst>
            </a:pPr>
            <a:r>
              <a:rPr lang="en-CA" dirty="0">
                <a:latin typeface="Segoe UI" panose="020B0502040204020203" pitchFamily="34" charset="0"/>
                <a:cs typeface="Segoe UI" panose="020B0502040204020203" pitchFamily="34" charset="0"/>
              </a:rPr>
              <a:t>List</a:t>
            </a:r>
          </a:p>
          <a:p>
            <a:pPr marL="927100" marR="894715" lvl="1" indent="-457200">
              <a:lnSpc>
                <a:spcPct val="100000"/>
              </a:lnSpc>
              <a:buFont typeface="Arial"/>
              <a:buChar char="•"/>
              <a:tabLst>
                <a:tab pos="470534" algn="l"/>
              </a:tabLst>
            </a:pPr>
            <a:r>
              <a:rPr lang="en-CA" dirty="0">
                <a:latin typeface="Segoe UI" panose="020B0502040204020203" pitchFamily="34" charset="0"/>
                <a:cs typeface="Segoe UI" panose="020B0502040204020203" pitchFamily="34" charset="0"/>
              </a:rPr>
              <a:t>Tuple</a:t>
            </a:r>
          </a:p>
          <a:p>
            <a:pPr marL="927100" marR="894715" lvl="1" indent="-457200">
              <a:lnSpc>
                <a:spcPct val="100000"/>
              </a:lnSpc>
              <a:buFont typeface="Arial"/>
              <a:buChar char="•"/>
              <a:tabLst>
                <a:tab pos="470534" algn="l"/>
              </a:tabLst>
            </a:pPr>
            <a:r>
              <a:rPr lang="en-CA" dirty="0">
                <a:latin typeface="Segoe UI" panose="020B0502040204020203" pitchFamily="34" charset="0"/>
                <a:cs typeface="Segoe UI" panose="020B0502040204020203" pitchFamily="34" charset="0"/>
              </a:rPr>
              <a:t>Dictionary</a:t>
            </a:r>
          </a:p>
          <a:p>
            <a:pPr marL="927100" marR="894715" lvl="1" indent="-457200">
              <a:lnSpc>
                <a:spcPct val="100000"/>
              </a:lnSpc>
              <a:buFont typeface="Arial"/>
              <a:buChar char="•"/>
              <a:tabLst>
                <a:tab pos="470534" algn="l"/>
              </a:tabLst>
            </a:pPr>
            <a:r>
              <a:rPr lang="en-CA" dirty="0">
                <a:latin typeface="Segoe UI" panose="020B0502040204020203" pitchFamily="34" charset="0"/>
                <a:cs typeface="Segoe UI" panose="020B0502040204020203" pitchFamily="34" charset="0"/>
              </a:rPr>
              <a:t>Set</a:t>
            </a:r>
          </a:p>
          <a:p>
            <a:pPr marL="927100" marR="894715" lvl="1" indent="-457200">
              <a:lnSpc>
                <a:spcPct val="100000"/>
              </a:lnSpc>
              <a:buFont typeface="Arial"/>
              <a:buChar char="•"/>
              <a:tabLst>
                <a:tab pos="470534" algn="l"/>
              </a:tabLst>
            </a:pPr>
            <a:r>
              <a:rPr lang="en-CA" dirty="0">
                <a:latin typeface="Segoe UI" panose="020B0502040204020203" pitchFamily="34" charset="0"/>
                <a:cs typeface="Segoe UI" panose="020B0502040204020203" pitchFamily="34" charset="0"/>
              </a:rPr>
              <a:t>Boolean</a:t>
            </a:r>
          </a:p>
          <a:p>
            <a:pPr marL="12700" marR="894715" indent="0">
              <a:lnSpc>
                <a:spcPct val="100000"/>
              </a:lnSpc>
              <a:buNone/>
              <a:tabLst>
                <a:tab pos="470534" algn="l"/>
              </a:tabLst>
            </a:pPr>
            <a:r>
              <a:rPr lang="en-CA" i="1" dirty="0">
                <a:latin typeface="Segoe UI" panose="020B0502040204020203" pitchFamily="34" charset="0"/>
                <a:cs typeface="Segoe UI" panose="020B0502040204020203" pitchFamily="34" charset="0"/>
              </a:rPr>
              <a:t>BUT we will worry about these later…</a:t>
            </a:r>
          </a:p>
          <a:p>
            <a:pPr marL="927100" marR="894715" lvl="1" indent="-457200">
              <a:lnSpc>
                <a:spcPct val="100000"/>
              </a:lnSpc>
              <a:buFont typeface="Arial"/>
              <a:buChar char="•"/>
              <a:tabLst>
                <a:tab pos="470534" algn="l"/>
              </a:tabLst>
            </a:pPr>
            <a:endParaRPr lang="en-CA" dirty="0">
              <a:latin typeface="Segoe UI" panose="020B0502040204020203" pitchFamily="34" charset="0"/>
              <a:cs typeface="Segoe UI" panose="020B0502040204020203" pitchFamily="34" charset="0"/>
            </a:endParaRPr>
          </a:p>
          <a:p>
            <a:pPr marL="698500" indent="0">
              <a:lnSpc>
                <a:spcPct val="100000"/>
              </a:lnSpc>
              <a:spcBef>
                <a:spcPts val="1800"/>
              </a:spcBef>
              <a:buNone/>
            </a:pPr>
            <a:endParaRPr lang="en-CA" dirty="0">
              <a:latin typeface="Segoe UI" panose="020B0502040204020203" pitchFamily="34" charset="0"/>
              <a:cs typeface="Segoe UI" panose="020B0502040204020203" pitchFamily="34" charset="0"/>
            </a:endParaRPr>
          </a:p>
          <a:p>
            <a:endParaRPr lang="en-US" dirty="0"/>
          </a:p>
        </p:txBody>
      </p:sp>
      <p:pic>
        <p:nvPicPr>
          <p:cNvPr id="7170" name="Picture 2" descr="Data Types - Georgio Alien Expert | Meme Generator">
            <a:extLst>
              <a:ext uri="{FF2B5EF4-FFF2-40B4-BE49-F238E27FC236}">
                <a16:creationId xmlns:a16="http://schemas.microsoft.com/office/drawing/2014/main" id="{3DE01732-FDDD-F743-9D19-26D35CFC79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0564" y="2576488"/>
            <a:ext cx="3810000" cy="3333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9855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4F728-F7C9-D24D-AAA5-B6E6D90CC36D}"/>
              </a:ext>
            </a:extLst>
          </p:cNvPr>
          <p:cNvSpPr>
            <a:spLocks noGrp="1"/>
          </p:cNvSpPr>
          <p:nvPr>
            <p:ph type="title"/>
          </p:nvPr>
        </p:nvSpPr>
        <p:spPr/>
        <p:txBody>
          <a:bodyPr>
            <a:normAutofit fontScale="90000"/>
          </a:bodyPr>
          <a:lstStyle/>
          <a:p>
            <a:r>
              <a:rPr lang="en-US" dirty="0"/>
              <a:t>Variables Types</a:t>
            </a:r>
          </a:p>
        </p:txBody>
      </p:sp>
      <p:sp>
        <p:nvSpPr>
          <p:cNvPr id="3" name="Content Placeholder 2">
            <a:extLst>
              <a:ext uri="{FF2B5EF4-FFF2-40B4-BE49-F238E27FC236}">
                <a16:creationId xmlns:a16="http://schemas.microsoft.com/office/drawing/2014/main" id="{958FBB8A-8BF9-D54A-8475-2C37F1DEDCD4}"/>
              </a:ext>
            </a:extLst>
          </p:cNvPr>
          <p:cNvSpPr>
            <a:spLocks noGrp="1"/>
          </p:cNvSpPr>
          <p:nvPr>
            <p:ph idx="1"/>
          </p:nvPr>
        </p:nvSpPr>
        <p:spPr>
          <a:xfrm>
            <a:off x="838200" y="1825624"/>
            <a:ext cx="6082145" cy="4835479"/>
          </a:xfrm>
        </p:spPr>
        <p:txBody>
          <a:bodyPr/>
          <a:lstStyle/>
          <a:p>
            <a:r>
              <a:rPr lang="en-US" dirty="0"/>
              <a:t>Let’s go experiment with some of what we just saw</a:t>
            </a:r>
          </a:p>
          <a:p>
            <a:pPr lvl="1"/>
            <a:r>
              <a:rPr lang="en-US" dirty="0"/>
              <a:t>“</a:t>
            </a:r>
            <a:r>
              <a:rPr lang="en-US" dirty="0" err="1"/>
              <a:t>int”s</a:t>
            </a:r>
            <a:r>
              <a:rPr lang="en-US" dirty="0"/>
              <a:t> vs “</a:t>
            </a:r>
            <a:r>
              <a:rPr lang="en-US" dirty="0" err="1"/>
              <a:t>float”s</a:t>
            </a:r>
            <a:endParaRPr lang="en-US" dirty="0"/>
          </a:p>
          <a:p>
            <a:pPr lvl="1"/>
            <a:r>
              <a:rPr lang="en-US" dirty="0"/>
              <a:t>The ”str” type</a:t>
            </a:r>
          </a:p>
          <a:p>
            <a:pPr lvl="1"/>
            <a:r>
              <a:rPr lang="en-US" dirty="0"/>
              <a:t>Using types and variables in expressions</a:t>
            </a:r>
          </a:p>
          <a:p>
            <a:pPr lvl="1"/>
            <a:r>
              <a:rPr lang="en-US" dirty="0"/>
              <a:t>Combining our type knowledge with some arithmetic operations</a:t>
            </a:r>
          </a:p>
          <a:p>
            <a:pPr lvl="1"/>
            <a:endParaRPr lang="en-US" dirty="0"/>
          </a:p>
        </p:txBody>
      </p:sp>
      <p:sp>
        <p:nvSpPr>
          <p:cNvPr id="4" name="Rectangle: Rounded Corners 5">
            <a:extLst>
              <a:ext uri="{FF2B5EF4-FFF2-40B4-BE49-F238E27FC236}">
                <a16:creationId xmlns:a16="http://schemas.microsoft.com/office/drawing/2014/main" id="{0B1C0F81-BE00-3C43-B182-4C79E90D1FE2}"/>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3. Different Types of Variables</a:t>
            </a:r>
          </a:p>
        </p:txBody>
      </p:sp>
    </p:spTree>
    <p:extLst>
      <p:ext uri="{BB962C8B-B14F-4D97-AF65-F5344CB8AC3E}">
        <p14:creationId xmlns:p14="http://schemas.microsoft.com/office/powerpoint/2010/main" val="19658385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E3356-1837-B549-8B27-18D84A82425E}"/>
              </a:ext>
            </a:extLst>
          </p:cNvPr>
          <p:cNvSpPr>
            <a:spLocks noGrp="1"/>
          </p:cNvSpPr>
          <p:nvPr>
            <p:ph type="title"/>
          </p:nvPr>
        </p:nvSpPr>
        <p:spPr/>
        <p:txBody>
          <a:bodyPr>
            <a:normAutofit fontScale="90000"/>
          </a:bodyPr>
          <a:lstStyle/>
          <a:p>
            <a:r>
              <a:rPr lang="en-US" dirty="0"/>
              <a:t>Augmented Assignment Operations</a:t>
            </a:r>
          </a:p>
        </p:txBody>
      </p:sp>
      <p:graphicFrame>
        <p:nvGraphicFramePr>
          <p:cNvPr id="4" name="object 4">
            <a:extLst>
              <a:ext uri="{FF2B5EF4-FFF2-40B4-BE49-F238E27FC236}">
                <a16:creationId xmlns:a16="http://schemas.microsoft.com/office/drawing/2014/main" id="{816C40B8-3FC5-3143-ABC9-651255C54C75}"/>
              </a:ext>
            </a:extLst>
          </p:cNvPr>
          <p:cNvGraphicFramePr>
            <a:graphicFrameLocks noGrp="1"/>
          </p:cNvGraphicFramePr>
          <p:nvPr>
            <p:ph idx="1"/>
            <p:extLst>
              <p:ext uri="{D42A27DB-BD31-4B8C-83A1-F6EECF244321}">
                <p14:modId xmlns:p14="http://schemas.microsoft.com/office/powerpoint/2010/main" val="329371495"/>
              </p:ext>
            </p:extLst>
          </p:nvPr>
        </p:nvGraphicFramePr>
        <p:xfrm>
          <a:off x="339436" y="1555461"/>
          <a:ext cx="7536873" cy="4939751"/>
        </p:xfrm>
        <a:graphic>
          <a:graphicData uri="http://schemas.openxmlformats.org/drawingml/2006/table">
            <a:tbl>
              <a:tblPr firstRow="1" bandRow="1">
                <a:tableStyleId>{2D5ABB26-0587-4C30-8999-92F81FD0307C}</a:tableStyleId>
              </a:tblPr>
              <a:tblGrid>
                <a:gridCol w="1289252">
                  <a:extLst>
                    <a:ext uri="{9D8B030D-6E8A-4147-A177-3AD203B41FA5}">
                      <a16:colId xmlns:a16="http://schemas.microsoft.com/office/drawing/2014/main" val="20000"/>
                    </a:ext>
                  </a:extLst>
                </a:gridCol>
                <a:gridCol w="1517628">
                  <a:extLst>
                    <a:ext uri="{9D8B030D-6E8A-4147-A177-3AD203B41FA5}">
                      <a16:colId xmlns:a16="http://schemas.microsoft.com/office/drawing/2014/main" val="20001"/>
                    </a:ext>
                  </a:extLst>
                </a:gridCol>
                <a:gridCol w="2365072">
                  <a:extLst>
                    <a:ext uri="{9D8B030D-6E8A-4147-A177-3AD203B41FA5}">
                      <a16:colId xmlns:a16="http://schemas.microsoft.com/office/drawing/2014/main" val="20002"/>
                    </a:ext>
                  </a:extLst>
                </a:gridCol>
                <a:gridCol w="2364921">
                  <a:extLst>
                    <a:ext uri="{9D8B030D-6E8A-4147-A177-3AD203B41FA5}">
                      <a16:colId xmlns:a16="http://schemas.microsoft.com/office/drawing/2014/main" val="20003"/>
                    </a:ext>
                  </a:extLst>
                </a:gridCol>
              </a:tblGrid>
              <a:tr h="425450">
                <a:tc>
                  <a:txBody>
                    <a:bodyPr/>
                    <a:lstStyle/>
                    <a:p>
                      <a:pPr marL="69215">
                        <a:lnSpc>
                          <a:spcPct val="100000"/>
                        </a:lnSpc>
                      </a:pPr>
                      <a:r>
                        <a:rPr sz="1700" b="1" dirty="0">
                          <a:solidFill>
                            <a:schemeClr val="accent3"/>
                          </a:solidFill>
                          <a:latin typeface="Segoe UI" panose="020B0502040204020203" pitchFamily="34" charset="0"/>
                          <a:cs typeface="Segoe UI" panose="020B0502040204020203" pitchFamily="34" charset="0"/>
                        </a:rPr>
                        <a:t>Opera</a:t>
                      </a:r>
                      <a:r>
                        <a:rPr sz="1700" b="1" spc="-15" dirty="0">
                          <a:solidFill>
                            <a:schemeClr val="accent3"/>
                          </a:solidFill>
                          <a:latin typeface="Segoe UI" panose="020B0502040204020203" pitchFamily="34" charset="0"/>
                          <a:cs typeface="Segoe UI" panose="020B0502040204020203" pitchFamily="34" charset="0"/>
                        </a:rPr>
                        <a:t>t</a:t>
                      </a:r>
                      <a:r>
                        <a:rPr sz="1700" b="1" dirty="0">
                          <a:solidFill>
                            <a:schemeClr val="accent3"/>
                          </a:solidFill>
                          <a:latin typeface="Segoe UI" panose="020B0502040204020203" pitchFamily="34" charset="0"/>
                          <a:cs typeface="Segoe UI" panose="020B0502040204020203" pitchFamily="34" charset="0"/>
                        </a:rPr>
                        <a:t>or</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700" b="1" dirty="0">
                          <a:solidFill>
                            <a:schemeClr val="accent3"/>
                          </a:solidFill>
                          <a:latin typeface="Segoe UI" panose="020B0502040204020203" pitchFamily="34" charset="0"/>
                          <a:cs typeface="Segoe UI" panose="020B0502040204020203" pitchFamily="34" charset="0"/>
                        </a:rPr>
                        <a:t>Expres</a:t>
                      </a:r>
                      <a:r>
                        <a:rPr sz="1700" b="1" spc="-10" dirty="0">
                          <a:solidFill>
                            <a:schemeClr val="accent3"/>
                          </a:solidFill>
                          <a:latin typeface="Segoe UI" panose="020B0502040204020203" pitchFamily="34" charset="0"/>
                          <a:cs typeface="Segoe UI" panose="020B0502040204020203" pitchFamily="34" charset="0"/>
                        </a:rPr>
                        <a:t>si</a:t>
                      </a:r>
                      <a:r>
                        <a:rPr sz="1700" b="1" dirty="0">
                          <a:solidFill>
                            <a:schemeClr val="accent3"/>
                          </a:solidFill>
                          <a:latin typeface="Segoe UI" panose="020B0502040204020203" pitchFamily="34" charset="0"/>
                          <a:cs typeface="Segoe UI" panose="020B0502040204020203" pitchFamily="34" charset="0"/>
                        </a:rPr>
                        <a:t>on</a:t>
                      </a:r>
                      <a:endParaRPr sz="1700" b="1">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47625">
                        <a:lnSpc>
                          <a:spcPct val="100000"/>
                        </a:lnSpc>
                      </a:pPr>
                      <a:r>
                        <a:rPr sz="1700" b="1" dirty="0">
                          <a:solidFill>
                            <a:srgbClr val="FFFFFF"/>
                          </a:solidFill>
                          <a:latin typeface="Segoe UI" panose="020B0502040204020203" pitchFamily="34" charset="0"/>
                          <a:cs typeface="Segoe UI" panose="020B0502040204020203" pitchFamily="34" charset="0"/>
                        </a:rPr>
                        <a:t>Iden</a:t>
                      </a:r>
                      <a:r>
                        <a:rPr sz="1700" b="1" spc="-15" dirty="0">
                          <a:solidFill>
                            <a:srgbClr val="FFFFFF"/>
                          </a:solidFill>
                          <a:latin typeface="Segoe UI" panose="020B0502040204020203" pitchFamily="34" charset="0"/>
                          <a:cs typeface="Segoe UI" panose="020B0502040204020203" pitchFamily="34" charset="0"/>
                        </a:rPr>
                        <a:t>t</a:t>
                      </a:r>
                      <a:r>
                        <a:rPr sz="1700" b="1" spc="-10" dirty="0">
                          <a:solidFill>
                            <a:srgbClr val="FFFFFF"/>
                          </a:solidFill>
                          <a:latin typeface="Segoe UI" panose="020B0502040204020203" pitchFamily="34" charset="0"/>
                          <a:cs typeface="Segoe UI" panose="020B0502040204020203" pitchFamily="34" charset="0"/>
                        </a:rPr>
                        <a:t>i</a:t>
                      </a:r>
                      <a:r>
                        <a:rPr sz="1700" b="1" dirty="0">
                          <a:solidFill>
                            <a:srgbClr val="FFFFFF"/>
                          </a:solidFill>
                          <a:latin typeface="Segoe UI" panose="020B0502040204020203" pitchFamily="34" charset="0"/>
                          <a:cs typeface="Segoe UI" panose="020B0502040204020203" pitchFamily="34" charset="0"/>
                        </a:rPr>
                        <a:t>cal</a:t>
                      </a:r>
                      <a:r>
                        <a:rPr sz="1700" b="1" spc="-5"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Expres</a:t>
                      </a:r>
                      <a:r>
                        <a:rPr sz="1700" b="1" spc="-10" dirty="0">
                          <a:solidFill>
                            <a:srgbClr val="FFFFFF"/>
                          </a:solidFill>
                          <a:latin typeface="Segoe UI" panose="020B0502040204020203" pitchFamily="34" charset="0"/>
                          <a:cs typeface="Segoe UI" panose="020B0502040204020203" pitchFamily="34" charset="0"/>
                        </a:rPr>
                        <a:t>si</a:t>
                      </a:r>
                      <a:r>
                        <a:rPr sz="1700" b="1" dirty="0">
                          <a:solidFill>
                            <a:srgbClr val="FFFFFF"/>
                          </a:solidFill>
                          <a:latin typeface="Segoe UI" panose="020B0502040204020203" pitchFamily="34" charset="0"/>
                          <a:cs typeface="Segoe UI" panose="020B0502040204020203" pitchFamily="34" charset="0"/>
                        </a:rPr>
                        <a:t>on</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700" b="1" dirty="0">
                          <a:solidFill>
                            <a:srgbClr val="FFFFFF"/>
                          </a:solidFill>
                          <a:latin typeface="Segoe UI" panose="020B0502040204020203" pitchFamily="34" charset="0"/>
                          <a:cs typeface="Segoe UI" panose="020B0502040204020203" pitchFamily="34" charset="0"/>
                        </a:rPr>
                        <a:t>Engl</a:t>
                      </a:r>
                      <a:r>
                        <a:rPr sz="1700" b="1" spc="-10" dirty="0">
                          <a:solidFill>
                            <a:srgbClr val="FFFFFF"/>
                          </a:solidFill>
                          <a:latin typeface="Segoe UI" panose="020B0502040204020203" pitchFamily="34" charset="0"/>
                          <a:cs typeface="Segoe UI" panose="020B0502040204020203" pitchFamily="34" charset="0"/>
                        </a:rPr>
                        <a:t>i</a:t>
                      </a:r>
                      <a:r>
                        <a:rPr sz="1700" b="1" dirty="0">
                          <a:solidFill>
                            <a:srgbClr val="FFFFFF"/>
                          </a:solidFill>
                          <a:latin typeface="Segoe UI" panose="020B0502040204020203" pitchFamily="34" charset="0"/>
                          <a:cs typeface="Segoe UI" panose="020B0502040204020203" pitchFamily="34" charset="0"/>
                        </a:rPr>
                        <a:t>sh descr</a:t>
                      </a:r>
                      <a:r>
                        <a:rPr sz="1700" b="1" spc="-15" dirty="0">
                          <a:solidFill>
                            <a:srgbClr val="FFFFFF"/>
                          </a:solidFill>
                          <a:latin typeface="Segoe UI" panose="020B0502040204020203" pitchFamily="34" charset="0"/>
                          <a:cs typeface="Segoe UI" panose="020B0502040204020203" pitchFamily="34" charset="0"/>
                        </a:rPr>
                        <a:t>i</a:t>
                      </a:r>
                      <a:r>
                        <a:rPr sz="1700" b="1" dirty="0">
                          <a:solidFill>
                            <a:srgbClr val="FFFFFF"/>
                          </a:solidFill>
                          <a:latin typeface="Segoe UI" panose="020B0502040204020203" pitchFamily="34" charset="0"/>
                          <a:cs typeface="Segoe UI" panose="020B0502040204020203" pitchFamily="34" charset="0"/>
                        </a:rPr>
                        <a:t>p</a:t>
                      </a:r>
                      <a:r>
                        <a:rPr sz="1700" b="1" spc="-10" dirty="0">
                          <a:solidFill>
                            <a:srgbClr val="FFFFFF"/>
                          </a:solidFill>
                          <a:latin typeface="Segoe UI" panose="020B0502040204020203" pitchFamily="34" charset="0"/>
                          <a:cs typeface="Segoe UI" panose="020B0502040204020203" pitchFamily="34" charset="0"/>
                        </a:rPr>
                        <a:t>ti</a:t>
                      </a:r>
                      <a:r>
                        <a:rPr sz="1700" b="1" dirty="0">
                          <a:solidFill>
                            <a:srgbClr val="FFFFFF"/>
                          </a:solidFill>
                          <a:latin typeface="Segoe UI" panose="020B0502040204020203" pitchFamily="34" charset="0"/>
                          <a:cs typeface="Segoe UI" panose="020B0502040204020203" pitchFamily="34" charset="0"/>
                        </a:rPr>
                        <a:t>on</a:t>
                      </a:r>
                      <a:endParaRPr sz="1700" b="1">
                        <a:solidFill>
                          <a:srgbClr val="FFFFFF"/>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extLst>
                  <a:ext uri="{0D108BD9-81ED-4DB2-BD59-A6C34878D82A}">
                    <a16:rowId xmlns:a16="http://schemas.microsoft.com/office/drawing/2014/main" val="10000"/>
                  </a:ext>
                </a:extLst>
              </a:tr>
              <a:tr h="644905">
                <a:tc>
                  <a:txBody>
                    <a:bodyPr/>
                    <a:lstStyle/>
                    <a:p>
                      <a:pPr marL="69215">
                        <a:lnSpc>
                          <a:spcPct val="100000"/>
                        </a:lnSpc>
                      </a:pPr>
                      <a:r>
                        <a:rPr sz="1500" b="1" spc="-5" dirty="0">
                          <a:solidFill>
                            <a:schemeClr val="accent3"/>
                          </a:solidFill>
                          <a:latin typeface="Segoe UI" panose="020B0502040204020203" pitchFamily="34" charset="0"/>
                          <a:cs typeface="Segoe UI" panose="020B0502040204020203" pitchFamily="34" charset="0"/>
                        </a:rPr>
                        <a:t>+=</a:t>
                      </a:r>
                      <a:endParaRPr sz="1500" b="1" dirty="0">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7</a:t>
                      </a:r>
                      <a:endParaRPr sz="1500" b="1">
                        <a:solidFill>
                          <a:schemeClr val="accent3"/>
                        </a:solidFill>
                        <a:latin typeface="Segoe UI" panose="020B0502040204020203" pitchFamily="34" charset="0"/>
                        <a:cs typeface="Segoe UI" panose="020B0502040204020203" pitchFamily="34" charset="0"/>
                      </a:endParaRPr>
                    </a:p>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 2</a:t>
                      </a:r>
                      <a:endParaRPr sz="1500" b="1">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7</a:t>
                      </a:r>
                    </a:p>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2</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700" b="1" dirty="0">
                          <a:solidFill>
                            <a:srgbClr val="FFFFFF"/>
                          </a:solidFill>
                          <a:latin typeface="Segoe UI" panose="020B0502040204020203" pitchFamily="34" charset="0"/>
                          <a:cs typeface="Segoe UI" panose="020B0502040204020203" pitchFamily="34" charset="0"/>
                        </a:rPr>
                        <a:t>x</a:t>
                      </a:r>
                      <a:r>
                        <a:rPr sz="1700" b="1" spc="-10"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re</a:t>
                      </a:r>
                      <a:r>
                        <a:rPr sz="1700" b="1" spc="-10" dirty="0">
                          <a:solidFill>
                            <a:srgbClr val="FFFFFF"/>
                          </a:solidFill>
                          <a:latin typeface="Segoe UI" panose="020B0502040204020203" pitchFamily="34" charset="0"/>
                          <a:cs typeface="Segoe UI" panose="020B0502040204020203" pitchFamily="34" charset="0"/>
                        </a:rPr>
                        <a:t>f</a:t>
                      </a:r>
                      <a:r>
                        <a:rPr sz="1700" b="1" dirty="0">
                          <a:solidFill>
                            <a:srgbClr val="FFFFFF"/>
                          </a:solidFill>
                          <a:latin typeface="Segoe UI" panose="020B0502040204020203" pitchFamily="34" charset="0"/>
                          <a:cs typeface="Segoe UI" panose="020B0502040204020203" pitchFamily="34" charset="0"/>
                        </a:rPr>
                        <a:t>ers</a:t>
                      </a:r>
                      <a:r>
                        <a:rPr sz="1700" b="1" spc="-25" dirty="0">
                          <a:solidFill>
                            <a:srgbClr val="FFFFFF"/>
                          </a:solidFill>
                          <a:latin typeface="Segoe UI" panose="020B0502040204020203" pitchFamily="34" charset="0"/>
                          <a:cs typeface="Segoe UI" panose="020B0502040204020203" pitchFamily="34" charset="0"/>
                        </a:rPr>
                        <a:t> </a:t>
                      </a:r>
                      <a:r>
                        <a:rPr sz="1700" b="1" spc="-10" dirty="0">
                          <a:solidFill>
                            <a:srgbClr val="FFFFFF"/>
                          </a:solidFill>
                          <a:latin typeface="Segoe UI" panose="020B0502040204020203" pitchFamily="34" charset="0"/>
                          <a:cs typeface="Segoe UI" panose="020B0502040204020203" pitchFamily="34" charset="0"/>
                        </a:rPr>
                        <a:t>t</a:t>
                      </a:r>
                      <a:r>
                        <a:rPr sz="1700" b="1" dirty="0">
                          <a:solidFill>
                            <a:srgbClr val="FFFFFF"/>
                          </a:solidFill>
                          <a:latin typeface="Segoe UI" panose="020B0502040204020203" pitchFamily="34" charset="0"/>
                          <a:cs typeface="Segoe UI" panose="020B0502040204020203" pitchFamily="34" charset="0"/>
                        </a:rPr>
                        <a:t>o</a:t>
                      </a:r>
                      <a:r>
                        <a:rPr sz="1700" b="1" spc="5"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9</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extLst>
                  <a:ext uri="{0D108BD9-81ED-4DB2-BD59-A6C34878D82A}">
                    <a16:rowId xmlns:a16="http://schemas.microsoft.com/office/drawing/2014/main" val="10001"/>
                  </a:ext>
                </a:extLst>
              </a:tr>
              <a:tr h="644906">
                <a:tc>
                  <a:txBody>
                    <a:bodyPr/>
                    <a:lstStyle/>
                    <a:p>
                      <a:pPr marL="69215">
                        <a:lnSpc>
                          <a:spcPct val="100000"/>
                        </a:lnSpc>
                      </a:pPr>
                      <a:r>
                        <a:rPr sz="1500" b="1" spc="-5" dirty="0">
                          <a:solidFill>
                            <a:schemeClr val="accent3"/>
                          </a:solidFill>
                          <a:latin typeface="Segoe UI" panose="020B0502040204020203" pitchFamily="34" charset="0"/>
                          <a:cs typeface="Segoe UI" panose="020B0502040204020203" pitchFamily="34" charset="0"/>
                        </a:rPr>
                        <a:t>-</a:t>
                      </a:r>
                      <a:r>
                        <a:rPr sz="1500" b="1" dirty="0">
                          <a:solidFill>
                            <a:schemeClr val="accent3"/>
                          </a:solidFill>
                          <a:latin typeface="Segoe UI" panose="020B0502040204020203" pitchFamily="34" charset="0"/>
                          <a:cs typeface="Segoe UI" panose="020B0502040204020203" pitchFamily="34" charset="0"/>
                        </a:rPr>
                        <a:t>=</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7</a:t>
                      </a:r>
                      <a:endParaRPr sz="1500" b="1">
                        <a:solidFill>
                          <a:schemeClr val="accent3"/>
                        </a:solidFill>
                        <a:latin typeface="Segoe UI" panose="020B0502040204020203" pitchFamily="34" charset="0"/>
                        <a:cs typeface="Segoe UI" panose="020B0502040204020203" pitchFamily="34" charset="0"/>
                      </a:endParaRPr>
                    </a:p>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2</a:t>
                      </a:r>
                      <a:endParaRPr sz="1500" b="1">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7</a:t>
                      </a:r>
                    </a:p>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2</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700" b="1" dirty="0">
                          <a:solidFill>
                            <a:srgbClr val="FFFFFF"/>
                          </a:solidFill>
                          <a:latin typeface="Segoe UI" panose="020B0502040204020203" pitchFamily="34" charset="0"/>
                          <a:cs typeface="Segoe UI" panose="020B0502040204020203" pitchFamily="34" charset="0"/>
                        </a:rPr>
                        <a:t>x</a:t>
                      </a:r>
                      <a:r>
                        <a:rPr sz="1700" b="1" spc="-10"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re</a:t>
                      </a:r>
                      <a:r>
                        <a:rPr sz="1700" b="1" spc="-10" dirty="0">
                          <a:solidFill>
                            <a:srgbClr val="FFFFFF"/>
                          </a:solidFill>
                          <a:latin typeface="Segoe UI" panose="020B0502040204020203" pitchFamily="34" charset="0"/>
                          <a:cs typeface="Segoe UI" panose="020B0502040204020203" pitchFamily="34" charset="0"/>
                        </a:rPr>
                        <a:t>f</a:t>
                      </a:r>
                      <a:r>
                        <a:rPr sz="1700" b="1" dirty="0">
                          <a:solidFill>
                            <a:srgbClr val="FFFFFF"/>
                          </a:solidFill>
                          <a:latin typeface="Segoe UI" panose="020B0502040204020203" pitchFamily="34" charset="0"/>
                          <a:cs typeface="Segoe UI" panose="020B0502040204020203" pitchFamily="34" charset="0"/>
                        </a:rPr>
                        <a:t>ers</a:t>
                      </a:r>
                      <a:r>
                        <a:rPr sz="1700" b="1" spc="-25" dirty="0">
                          <a:solidFill>
                            <a:srgbClr val="FFFFFF"/>
                          </a:solidFill>
                          <a:latin typeface="Segoe UI" panose="020B0502040204020203" pitchFamily="34" charset="0"/>
                          <a:cs typeface="Segoe UI" panose="020B0502040204020203" pitchFamily="34" charset="0"/>
                        </a:rPr>
                        <a:t> </a:t>
                      </a:r>
                      <a:r>
                        <a:rPr sz="1700" b="1" spc="-10" dirty="0">
                          <a:solidFill>
                            <a:srgbClr val="FFFFFF"/>
                          </a:solidFill>
                          <a:latin typeface="Segoe UI" panose="020B0502040204020203" pitchFamily="34" charset="0"/>
                          <a:cs typeface="Segoe UI" panose="020B0502040204020203" pitchFamily="34" charset="0"/>
                        </a:rPr>
                        <a:t>t</a:t>
                      </a:r>
                      <a:r>
                        <a:rPr sz="1700" b="1" dirty="0">
                          <a:solidFill>
                            <a:srgbClr val="FFFFFF"/>
                          </a:solidFill>
                          <a:latin typeface="Segoe UI" panose="020B0502040204020203" pitchFamily="34" charset="0"/>
                          <a:cs typeface="Segoe UI" panose="020B0502040204020203" pitchFamily="34" charset="0"/>
                        </a:rPr>
                        <a:t>o</a:t>
                      </a:r>
                      <a:r>
                        <a:rPr sz="1700" b="1" spc="5"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5</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extLst>
                  <a:ext uri="{0D108BD9-81ED-4DB2-BD59-A6C34878D82A}">
                    <a16:rowId xmlns:a16="http://schemas.microsoft.com/office/drawing/2014/main" val="10002"/>
                  </a:ext>
                </a:extLst>
              </a:tr>
              <a:tr h="644905">
                <a:tc>
                  <a:txBody>
                    <a:bodyPr/>
                    <a:lstStyle/>
                    <a:p>
                      <a:pPr marL="69215">
                        <a:lnSpc>
                          <a:spcPct val="100000"/>
                        </a:lnSpc>
                      </a:pPr>
                      <a:r>
                        <a:rPr sz="1500" b="1" spc="-5" dirty="0">
                          <a:solidFill>
                            <a:schemeClr val="accent3"/>
                          </a:solidFill>
                          <a:latin typeface="Segoe UI" panose="020B0502040204020203" pitchFamily="34" charset="0"/>
                          <a:cs typeface="Segoe UI" panose="020B0502040204020203" pitchFamily="34" charset="0"/>
                        </a:rPr>
                        <a:t>*=</a:t>
                      </a:r>
                      <a:endParaRPr sz="1500" b="1" dirty="0">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7</a:t>
                      </a:r>
                      <a:endParaRPr sz="1500" b="1">
                        <a:solidFill>
                          <a:schemeClr val="accent3"/>
                        </a:solidFill>
                        <a:latin typeface="Segoe UI" panose="020B0502040204020203" pitchFamily="34" charset="0"/>
                        <a:cs typeface="Segoe UI" panose="020B0502040204020203" pitchFamily="34" charset="0"/>
                      </a:endParaRPr>
                    </a:p>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 2</a:t>
                      </a:r>
                      <a:endParaRPr sz="1500" b="1">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7</a:t>
                      </a:r>
                      <a:endParaRPr sz="1500" b="1">
                        <a:solidFill>
                          <a:srgbClr val="FFFFFF"/>
                        </a:solidFill>
                        <a:latin typeface="Segoe UI" panose="020B0502040204020203" pitchFamily="34" charset="0"/>
                        <a:cs typeface="Segoe UI" panose="020B0502040204020203" pitchFamily="34" charset="0"/>
                      </a:endParaRPr>
                    </a:p>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2</a:t>
                      </a:r>
                      <a:endParaRPr sz="1500" b="1">
                        <a:solidFill>
                          <a:srgbClr val="FFFFFF"/>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700" b="1" dirty="0">
                          <a:solidFill>
                            <a:srgbClr val="FFFFFF"/>
                          </a:solidFill>
                          <a:latin typeface="Segoe UI" panose="020B0502040204020203" pitchFamily="34" charset="0"/>
                          <a:cs typeface="Segoe UI" panose="020B0502040204020203" pitchFamily="34" charset="0"/>
                        </a:rPr>
                        <a:t>x</a:t>
                      </a:r>
                      <a:r>
                        <a:rPr sz="1700" b="1" spc="-10"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re</a:t>
                      </a:r>
                      <a:r>
                        <a:rPr sz="1700" b="1" spc="-10" dirty="0">
                          <a:solidFill>
                            <a:srgbClr val="FFFFFF"/>
                          </a:solidFill>
                          <a:latin typeface="Segoe UI" panose="020B0502040204020203" pitchFamily="34" charset="0"/>
                          <a:cs typeface="Segoe UI" panose="020B0502040204020203" pitchFamily="34" charset="0"/>
                        </a:rPr>
                        <a:t>f</a:t>
                      </a:r>
                      <a:r>
                        <a:rPr sz="1700" b="1" dirty="0">
                          <a:solidFill>
                            <a:srgbClr val="FFFFFF"/>
                          </a:solidFill>
                          <a:latin typeface="Segoe UI" panose="020B0502040204020203" pitchFamily="34" charset="0"/>
                          <a:cs typeface="Segoe UI" panose="020B0502040204020203" pitchFamily="34" charset="0"/>
                        </a:rPr>
                        <a:t>ers</a:t>
                      </a:r>
                      <a:r>
                        <a:rPr sz="1700" b="1" spc="-25" dirty="0">
                          <a:solidFill>
                            <a:srgbClr val="FFFFFF"/>
                          </a:solidFill>
                          <a:latin typeface="Segoe UI" panose="020B0502040204020203" pitchFamily="34" charset="0"/>
                          <a:cs typeface="Segoe UI" panose="020B0502040204020203" pitchFamily="34" charset="0"/>
                        </a:rPr>
                        <a:t> </a:t>
                      </a:r>
                      <a:r>
                        <a:rPr sz="1700" b="1" spc="-10" dirty="0">
                          <a:solidFill>
                            <a:srgbClr val="FFFFFF"/>
                          </a:solidFill>
                          <a:latin typeface="Segoe UI" panose="020B0502040204020203" pitchFamily="34" charset="0"/>
                          <a:cs typeface="Segoe UI" panose="020B0502040204020203" pitchFamily="34" charset="0"/>
                        </a:rPr>
                        <a:t>t</a:t>
                      </a:r>
                      <a:r>
                        <a:rPr sz="1700" b="1" dirty="0">
                          <a:solidFill>
                            <a:srgbClr val="FFFFFF"/>
                          </a:solidFill>
                          <a:latin typeface="Segoe UI" panose="020B0502040204020203" pitchFamily="34" charset="0"/>
                          <a:cs typeface="Segoe UI" panose="020B0502040204020203" pitchFamily="34" charset="0"/>
                        </a:rPr>
                        <a:t>o</a:t>
                      </a:r>
                      <a:r>
                        <a:rPr sz="1700" b="1" spc="5"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14</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extLst>
                  <a:ext uri="{0D108BD9-81ED-4DB2-BD59-A6C34878D82A}">
                    <a16:rowId xmlns:a16="http://schemas.microsoft.com/office/drawing/2014/main" val="10003"/>
                  </a:ext>
                </a:extLst>
              </a:tr>
              <a:tr h="644906">
                <a:tc>
                  <a:txBody>
                    <a:bodyPr/>
                    <a:lstStyle/>
                    <a:p>
                      <a:pPr marL="69215">
                        <a:lnSpc>
                          <a:spcPct val="100000"/>
                        </a:lnSpc>
                      </a:pPr>
                      <a:r>
                        <a:rPr sz="1500" b="1" spc="-5" dirty="0">
                          <a:solidFill>
                            <a:schemeClr val="accent3"/>
                          </a:solidFill>
                          <a:latin typeface="Segoe UI" panose="020B0502040204020203" pitchFamily="34" charset="0"/>
                          <a:cs typeface="Segoe UI" panose="020B0502040204020203" pitchFamily="34" charset="0"/>
                        </a:rPr>
                        <a:t>/=</a:t>
                      </a:r>
                      <a:endParaRPr sz="1500" b="1" dirty="0">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7</a:t>
                      </a:r>
                      <a:endParaRPr sz="1500" b="1">
                        <a:solidFill>
                          <a:schemeClr val="accent3"/>
                        </a:solidFill>
                        <a:latin typeface="Segoe UI" panose="020B0502040204020203" pitchFamily="34" charset="0"/>
                        <a:cs typeface="Segoe UI" panose="020B0502040204020203" pitchFamily="34" charset="0"/>
                      </a:endParaRPr>
                    </a:p>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 2</a:t>
                      </a:r>
                      <a:endParaRPr sz="1500" b="1">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7</a:t>
                      </a:r>
                      <a:endParaRPr sz="1500" b="1">
                        <a:solidFill>
                          <a:srgbClr val="FFFFFF"/>
                        </a:solidFill>
                        <a:latin typeface="Segoe UI" panose="020B0502040204020203" pitchFamily="34" charset="0"/>
                        <a:cs typeface="Segoe UI" panose="020B0502040204020203" pitchFamily="34" charset="0"/>
                      </a:endParaRPr>
                    </a:p>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2</a:t>
                      </a:r>
                      <a:endParaRPr sz="1500" b="1">
                        <a:solidFill>
                          <a:srgbClr val="FFFFFF"/>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700" b="1" dirty="0">
                          <a:solidFill>
                            <a:srgbClr val="FFFFFF"/>
                          </a:solidFill>
                          <a:latin typeface="Segoe UI" panose="020B0502040204020203" pitchFamily="34" charset="0"/>
                          <a:cs typeface="Segoe UI" panose="020B0502040204020203" pitchFamily="34" charset="0"/>
                        </a:rPr>
                        <a:t>x</a:t>
                      </a:r>
                      <a:r>
                        <a:rPr sz="1700" b="1" spc="-10"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r</a:t>
                      </a:r>
                      <a:r>
                        <a:rPr sz="1700" b="1" spc="-10" dirty="0">
                          <a:solidFill>
                            <a:srgbClr val="FFFFFF"/>
                          </a:solidFill>
                          <a:latin typeface="Segoe UI" panose="020B0502040204020203" pitchFamily="34" charset="0"/>
                          <a:cs typeface="Segoe UI" panose="020B0502040204020203" pitchFamily="34" charset="0"/>
                        </a:rPr>
                        <a:t>e</a:t>
                      </a:r>
                      <a:r>
                        <a:rPr sz="1700" b="1" dirty="0">
                          <a:solidFill>
                            <a:srgbClr val="FFFFFF"/>
                          </a:solidFill>
                          <a:latin typeface="Segoe UI" panose="020B0502040204020203" pitchFamily="34" charset="0"/>
                          <a:cs typeface="Segoe UI" panose="020B0502040204020203" pitchFamily="34" charset="0"/>
                        </a:rPr>
                        <a:t>f</a:t>
                      </a:r>
                      <a:r>
                        <a:rPr sz="1700" b="1" spc="-10" dirty="0">
                          <a:solidFill>
                            <a:srgbClr val="FFFFFF"/>
                          </a:solidFill>
                          <a:latin typeface="Segoe UI" panose="020B0502040204020203" pitchFamily="34" charset="0"/>
                          <a:cs typeface="Segoe UI" panose="020B0502040204020203" pitchFamily="34" charset="0"/>
                        </a:rPr>
                        <a:t>e</a:t>
                      </a:r>
                      <a:r>
                        <a:rPr sz="1700" b="1" dirty="0">
                          <a:solidFill>
                            <a:srgbClr val="FFFFFF"/>
                          </a:solidFill>
                          <a:latin typeface="Segoe UI" panose="020B0502040204020203" pitchFamily="34" charset="0"/>
                          <a:cs typeface="Segoe UI" panose="020B0502040204020203" pitchFamily="34" charset="0"/>
                        </a:rPr>
                        <a:t>rs</a:t>
                      </a:r>
                      <a:r>
                        <a:rPr sz="1700" b="1" spc="-30" dirty="0">
                          <a:solidFill>
                            <a:srgbClr val="FFFFFF"/>
                          </a:solidFill>
                          <a:latin typeface="Segoe UI" panose="020B0502040204020203" pitchFamily="34" charset="0"/>
                          <a:cs typeface="Segoe UI" panose="020B0502040204020203" pitchFamily="34" charset="0"/>
                        </a:rPr>
                        <a:t> </a:t>
                      </a:r>
                      <a:r>
                        <a:rPr sz="1700" b="1" spc="-10" dirty="0">
                          <a:solidFill>
                            <a:srgbClr val="FFFFFF"/>
                          </a:solidFill>
                          <a:latin typeface="Segoe UI" panose="020B0502040204020203" pitchFamily="34" charset="0"/>
                          <a:cs typeface="Segoe UI" panose="020B0502040204020203" pitchFamily="34" charset="0"/>
                        </a:rPr>
                        <a:t>t</a:t>
                      </a:r>
                      <a:r>
                        <a:rPr sz="1700" b="1" dirty="0">
                          <a:solidFill>
                            <a:srgbClr val="FFFFFF"/>
                          </a:solidFill>
                          <a:latin typeface="Segoe UI" panose="020B0502040204020203" pitchFamily="34" charset="0"/>
                          <a:cs typeface="Segoe UI" panose="020B0502040204020203" pitchFamily="34" charset="0"/>
                        </a:rPr>
                        <a:t>o 3</a:t>
                      </a:r>
                      <a:r>
                        <a:rPr sz="1700" b="1" spc="5" dirty="0">
                          <a:solidFill>
                            <a:srgbClr val="FFFFFF"/>
                          </a:solidFill>
                          <a:latin typeface="Segoe UI" panose="020B0502040204020203" pitchFamily="34" charset="0"/>
                          <a:cs typeface="Segoe UI" panose="020B0502040204020203" pitchFamily="34" charset="0"/>
                        </a:rPr>
                        <a:t>.</a:t>
                      </a:r>
                      <a:r>
                        <a:rPr sz="1700" b="1" dirty="0">
                          <a:solidFill>
                            <a:srgbClr val="FFFFFF"/>
                          </a:solidFill>
                          <a:latin typeface="Segoe UI" panose="020B0502040204020203" pitchFamily="34" charset="0"/>
                          <a:cs typeface="Segoe UI" panose="020B0502040204020203" pitchFamily="34" charset="0"/>
                        </a:rPr>
                        <a:t>5</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extLst>
                  <a:ext uri="{0D108BD9-81ED-4DB2-BD59-A6C34878D82A}">
                    <a16:rowId xmlns:a16="http://schemas.microsoft.com/office/drawing/2014/main" val="10004"/>
                  </a:ext>
                </a:extLst>
              </a:tr>
              <a:tr h="644906">
                <a:tc>
                  <a:txBody>
                    <a:bodyPr/>
                    <a:lstStyle/>
                    <a:p>
                      <a:pPr marL="69215">
                        <a:lnSpc>
                          <a:spcPct val="100000"/>
                        </a:lnSpc>
                      </a:pPr>
                      <a:r>
                        <a:rPr sz="1500" b="1" spc="-5" dirty="0">
                          <a:solidFill>
                            <a:schemeClr val="accent3"/>
                          </a:solidFill>
                          <a:latin typeface="Segoe UI" panose="020B0502040204020203" pitchFamily="34" charset="0"/>
                          <a:cs typeface="Segoe UI" panose="020B0502040204020203" pitchFamily="34" charset="0"/>
                        </a:rPr>
                        <a:t>//=</a:t>
                      </a:r>
                      <a:endParaRPr sz="1500" b="1" dirty="0">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7</a:t>
                      </a:r>
                      <a:endParaRPr sz="1500" b="1">
                        <a:solidFill>
                          <a:schemeClr val="accent3"/>
                        </a:solidFill>
                        <a:latin typeface="Segoe UI" panose="020B0502040204020203" pitchFamily="34" charset="0"/>
                        <a:cs typeface="Segoe UI" panose="020B0502040204020203" pitchFamily="34" charset="0"/>
                      </a:endParaRPr>
                    </a:p>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 2</a:t>
                      </a:r>
                      <a:endParaRPr sz="1500" b="1">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7</a:t>
                      </a:r>
                      <a:endParaRPr sz="1500" b="1">
                        <a:solidFill>
                          <a:srgbClr val="FFFFFF"/>
                        </a:solidFill>
                        <a:latin typeface="Segoe UI" panose="020B0502040204020203" pitchFamily="34" charset="0"/>
                        <a:cs typeface="Segoe UI" panose="020B0502040204020203" pitchFamily="34" charset="0"/>
                      </a:endParaRPr>
                    </a:p>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 2</a:t>
                      </a:r>
                      <a:endParaRPr sz="1500" b="1">
                        <a:solidFill>
                          <a:srgbClr val="FFFFFF"/>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700" b="1" dirty="0">
                          <a:solidFill>
                            <a:srgbClr val="FFFFFF"/>
                          </a:solidFill>
                          <a:latin typeface="Segoe UI" panose="020B0502040204020203" pitchFamily="34" charset="0"/>
                          <a:cs typeface="Segoe UI" panose="020B0502040204020203" pitchFamily="34" charset="0"/>
                        </a:rPr>
                        <a:t>x</a:t>
                      </a:r>
                      <a:r>
                        <a:rPr sz="1700" b="1" spc="-10"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re</a:t>
                      </a:r>
                      <a:r>
                        <a:rPr sz="1700" b="1" spc="-10" dirty="0">
                          <a:solidFill>
                            <a:srgbClr val="FFFFFF"/>
                          </a:solidFill>
                          <a:latin typeface="Segoe UI" panose="020B0502040204020203" pitchFamily="34" charset="0"/>
                          <a:cs typeface="Segoe UI" panose="020B0502040204020203" pitchFamily="34" charset="0"/>
                        </a:rPr>
                        <a:t>f</a:t>
                      </a:r>
                      <a:r>
                        <a:rPr sz="1700" b="1" dirty="0">
                          <a:solidFill>
                            <a:srgbClr val="FFFFFF"/>
                          </a:solidFill>
                          <a:latin typeface="Segoe UI" panose="020B0502040204020203" pitchFamily="34" charset="0"/>
                          <a:cs typeface="Segoe UI" panose="020B0502040204020203" pitchFamily="34" charset="0"/>
                        </a:rPr>
                        <a:t>ers</a:t>
                      </a:r>
                      <a:r>
                        <a:rPr sz="1700" b="1" spc="-25" dirty="0">
                          <a:solidFill>
                            <a:srgbClr val="FFFFFF"/>
                          </a:solidFill>
                          <a:latin typeface="Segoe UI" panose="020B0502040204020203" pitchFamily="34" charset="0"/>
                          <a:cs typeface="Segoe UI" panose="020B0502040204020203" pitchFamily="34" charset="0"/>
                        </a:rPr>
                        <a:t> </a:t>
                      </a:r>
                      <a:r>
                        <a:rPr sz="1700" b="1" spc="-10" dirty="0">
                          <a:solidFill>
                            <a:srgbClr val="FFFFFF"/>
                          </a:solidFill>
                          <a:latin typeface="Segoe UI" panose="020B0502040204020203" pitchFamily="34" charset="0"/>
                          <a:cs typeface="Segoe UI" panose="020B0502040204020203" pitchFamily="34" charset="0"/>
                        </a:rPr>
                        <a:t>t</a:t>
                      </a:r>
                      <a:r>
                        <a:rPr sz="1700" b="1" dirty="0">
                          <a:solidFill>
                            <a:srgbClr val="FFFFFF"/>
                          </a:solidFill>
                          <a:latin typeface="Segoe UI" panose="020B0502040204020203" pitchFamily="34" charset="0"/>
                          <a:cs typeface="Segoe UI" panose="020B0502040204020203" pitchFamily="34" charset="0"/>
                        </a:rPr>
                        <a:t>o</a:t>
                      </a:r>
                      <a:r>
                        <a:rPr sz="1700" b="1" spc="5"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3</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extLst>
                  <a:ext uri="{0D108BD9-81ED-4DB2-BD59-A6C34878D82A}">
                    <a16:rowId xmlns:a16="http://schemas.microsoft.com/office/drawing/2014/main" val="10005"/>
                  </a:ext>
                </a:extLst>
              </a:tr>
              <a:tr h="644867">
                <a:tc>
                  <a:txBody>
                    <a:bodyPr/>
                    <a:lstStyle/>
                    <a:p>
                      <a:pPr marL="69215">
                        <a:lnSpc>
                          <a:spcPct val="100000"/>
                        </a:lnSpc>
                      </a:pPr>
                      <a:r>
                        <a:rPr sz="1500" b="1" spc="-5" dirty="0">
                          <a:solidFill>
                            <a:schemeClr val="accent3"/>
                          </a:solidFill>
                          <a:latin typeface="Segoe UI" panose="020B0502040204020203" pitchFamily="34" charset="0"/>
                          <a:cs typeface="Segoe UI" panose="020B0502040204020203" pitchFamily="34" charset="0"/>
                        </a:rPr>
                        <a:t>%=</a:t>
                      </a:r>
                      <a:endParaRPr sz="1500" b="1" dirty="0">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7</a:t>
                      </a:r>
                      <a:endParaRPr sz="1500" b="1">
                        <a:solidFill>
                          <a:schemeClr val="accent3"/>
                        </a:solidFill>
                        <a:latin typeface="Segoe UI" panose="020B0502040204020203" pitchFamily="34" charset="0"/>
                        <a:cs typeface="Segoe UI" panose="020B0502040204020203" pitchFamily="34" charset="0"/>
                      </a:endParaRPr>
                    </a:p>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 2</a:t>
                      </a:r>
                      <a:endParaRPr sz="1500" b="1">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7</a:t>
                      </a:r>
                      <a:endParaRPr sz="1500" b="1">
                        <a:solidFill>
                          <a:srgbClr val="FFFFFF"/>
                        </a:solidFill>
                        <a:latin typeface="Segoe UI" panose="020B0502040204020203" pitchFamily="34" charset="0"/>
                        <a:cs typeface="Segoe UI" panose="020B0502040204020203" pitchFamily="34" charset="0"/>
                      </a:endParaRPr>
                    </a:p>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2</a:t>
                      </a:r>
                      <a:endParaRPr sz="1500" b="1">
                        <a:solidFill>
                          <a:srgbClr val="FFFFFF"/>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700" b="1" dirty="0">
                          <a:solidFill>
                            <a:srgbClr val="FFFFFF"/>
                          </a:solidFill>
                          <a:latin typeface="Segoe UI" panose="020B0502040204020203" pitchFamily="34" charset="0"/>
                          <a:cs typeface="Segoe UI" panose="020B0502040204020203" pitchFamily="34" charset="0"/>
                        </a:rPr>
                        <a:t>x</a:t>
                      </a:r>
                      <a:r>
                        <a:rPr sz="1700" b="1" spc="-10"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re</a:t>
                      </a:r>
                      <a:r>
                        <a:rPr sz="1700" b="1" spc="-10" dirty="0">
                          <a:solidFill>
                            <a:srgbClr val="FFFFFF"/>
                          </a:solidFill>
                          <a:latin typeface="Segoe UI" panose="020B0502040204020203" pitchFamily="34" charset="0"/>
                          <a:cs typeface="Segoe UI" panose="020B0502040204020203" pitchFamily="34" charset="0"/>
                        </a:rPr>
                        <a:t>f</a:t>
                      </a:r>
                      <a:r>
                        <a:rPr sz="1700" b="1" dirty="0">
                          <a:solidFill>
                            <a:srgbClr val="FFFFFF"/>
                          </a:solidFill>
                          <a:latin typeface="Segoe UI" panose="020B0502040204020203" pitchFamily="34" charset="0"/>
                          <a:cs typeface="Segoe UI" panose="020B0502040204020203" pitchFamily="34" charset="0"/>
                        </a:rPr>
                        <a:t>ers</a:t>
                      </a:r>
                      <a:r>
                        <a:rPr sz="1700" b="1" spc="-25" dirty="0">
                          <a:solidFill>
                            <a:srgbClr val="FFFFFF"/>
                          </a:solidFill>
                          <a:latin typeface="Segoe UI" panose="020B0502040204020203" pitchFamily="34" charset="0"/>
                          <a:cs typeface="Segoe UI" panose="020B0502040204020203" pitchFamily="34" charset="0"/>
                        </a:rPr>
                        <a:t> </a:t>
                      </a:r>
                      <a:r>
                        <a:rPr sz="1700" b="1" spc="-10" dirty="0">
                          <a:solidFill>
                            <a:srgbClr val="FFFFFF"/>
                          </a:solidFill>
                          <a:latin typeface="Segoe UI" panose="020B0502040204020203" pitchFamily="34" charset="0"/>
                          <a:cs typeface="Segoe UI" panose="020B0502040204020203" pitchFamily="34" charset="0"/>
                        </a:rPr>
                        <a:t>t</a:t>
                      </a:r>
                      <a:r>
                        <a:rPr sz="1700" b="1" dirty="0">
                          <a:solidFill>
                            <a:srgbClr val="FFFFFF"/>
                          </a:solidFill>
                          <a:latin typeface="Segoe UI" panose="020B0502040204020203" pitchFamily="34" charset="0"/>
                          <a:cs typeface="Segoe UI" panose="020B0502040204020203" pitchFamily="34" charset="0"/>
                        </a:rPr>
                        <a:t>o</a:t>
                      </a:r>
                      <a:r>
                        <a:rPr sz="1700" b="1" spc="5"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1</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extLst>
                  <a:ext uri="{0D108BD9-81ED-4DB2-BD59-A6C34878D82A}">
                    <a16:rowId xmlns:a16="http://schemas.microsoft.com/office/drawing/2014/main" val="10006"/>
                  </a:ext>
                </a:extLst>
              </a:tr>
              <a:tr h="644906">
                <a:tc>
                  <a:txBody>
                    <a:bodyPr/>
                    <a:lstStyle/>
                    <a:p>
                      <a:pPr marL="69215">
                        <a:lnSpc>
                          <a:spcPct val="100000"/>
                        </a:lnSpc>
                      </a:pPr>
                      <a:r>
                        <a:rPr sz="1500" b="1" spc="-5" dirty="0">
                          <a:solidFill>
                            <a:schemeClr val="accent3"/>
                          </a:solidFill>
                          <a:latin typeface="Segoe UI" panose="020B0502040204020203" pitchFamily="34" charset="0"/>
                          <a:cs typeface="Segoe UI" panose="020B0502040204020203" pitchFamily="34" charset="0"/>
                        </a:rPr>
                        <a:t>**=</a:t>
                      </a:r>
                      <a:endParaRPr sz="1500" b="1" dirty="0">
                        <a:solidFill>
                          <a:schemeClr val="accent3"/>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7</a:t>
                      </a:r>
                    </a:p>
                    <a:p>
                      <a:pPr marL="69850">
                        <a:lnSpc>
                          <a:spcPct val="100000"/>
                        </a:lnSpc>
                      </a:pPr>
                      <a:r>
                        <a:rPr sz="1500" b="1" dirty="0">
                          <a:solidFill>
                            <a:schemeClr val="accent3"/>
                          </a:solidFill>
                          <a:latin typeface="Segoe UI" panose="020B0502040204020203" pitchFamily="34" charset="0"/>
                          <a:cs typeface="Segoe UI" panose="020B0502040204020203" pitchFamily="34" charset="0"/>
                        </a:rPr>
                        <a:t>x</a:t>
                      </a:r>
                      <a:r>
                        <a:rPr sz="1500" b="1" spc="-5" dirty="0">
                          <a:solidFill>
                            <a:schemeClr val="accent3"/>
                          </a:solidFill>
                          <a:latin typeface="Segoe UI" panose="020B0502040204020203" pitchFamily="34" charset="0"/>
                          <a:cs typeface="Segoe UI" panose="020B0502040204020203" pitchFamily="34" charset="0"/>
                        </a:rPr>
                        <a:t> **</a:t>
                      </a:r>
                      <a:r>
                        <a:rPr sz="1500" b="1" dirty="0">
                          <a:solidFill>
                            <a:schemeClr val="accent3"/>
                          </a:solidFill>
                          <a:latin typeface="Segoe UI" panose="020B0502040204020203" pitchFamily="34" charset="0"/>
                          <a:cs typeface="Segoe UI" panose="020B0502040204020203" pitchFamily="34" charset="0"/>
                        </a:rPr>
                        <a:t>= 2</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7</a:t>
                      </a:r>
                      <a:endParaRPr sz="1500" b="1">
                        <a:solidFill>
                          <a:srgbClr val="FFFFFF"/>
                        </a:solidFill>
                        <a:latin typeface="Segoe UI" panose="020B0502040204020203" pitchFamily="34" charset="0"/>
                        <a:cs typeface="Segoe UI" panose="020B0502040204020203" pitchFamily="34" charset="0"/>
                      </a:endParaRPr>
                    </a:p>
                    <a:p>
                      <a:pPr marL="108585">
                        <a:lnSpc>
                          <a:spcPct val="100000"/>
                        </a:lnSpc>
                      </a:pP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x</a:t>
                      </a:r>
                      <a:r>
                        <a:rPr sz="1500" b="1" spc="-5" dirty="0">
                          <a:solidFill>
                            <a:srgbClr val="FFFFFF"/>
                          </a:solidFill>
                          <a:latin typeface="Segoe UI" panose="020B0502040204020203" pitchFamily="34" charset="0"/>
                          <a:cs typeface="Segoe UI" panose="020B0502040204020203" pitchFamily="34" charset="0"/>
                        </a:rPr>
                        <a:t> *</a:t>
                      </a:r>
                      <a:r>
                        <a:rPr sz="1500" b="1" dirty="0">
                          <a:solidFill>
                            <a:srgbClr val="FFFFFF"/>
                          </a:solidFill>
                          <a:latin typeface="Segoe UI" panose="020B0502040204020203" pitchFamily="34" charset="0"/>
                          <a:cs typeface="Segoe UI" panose="020B0502040204020203" pitchFamily="34" charset="0"/>
                        </a:rPr>
                        <a:t>* 2</a:t>
                      </a:r>
                      <a:endParaRPr sz="1500" b="1">
                        <a:solidFill>
                          <a:srgbClr val="FFFFFF"/>
                        </a:solidFill>
                        <a:latin typeface="Segoe UI" panose="020B0502040204020203" pitchFamily="34" charset="0"/>
                        <a:cs typeface="Segoe UI" panose="020B0502040204020203" pitchFamily="34" charset="0"/>
                      </a:endParaRP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tc>
                  <a:txBody>
                    <a:bodyPr/>
                    <a:lstStyle/>
                    <a:p>
                      <a:pPr marL="69850">
                        <a:lnSpc>
                          <a:spcPct val="100000"/>
                        </a:lnSpc>
                      </a:pPr>
                      <a:r>
                        <a:rPr sz="1700" b="1" dirty="0">
                          <a:solidFill>
                            <a:srgbClr val="FFFFFF"/>
                          </a:solidFill>
                          <a:latin typeface="Segoe UI" panose="020B0502040204020203" pitchFamily="34" charset="0"/>
                          <a:cs typeface="Segoe UI" panose="020B0502040204020203" pitchFamily="34" charset="0"/>
                        </a:rPr>
                        <a:t>x</a:t>
                      </a:r>
                      <a:r>
                        <a:rPr sz="1700" b="1" spc="-10"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re</a:t>
                      </a:r>
                      <a:r>
                        <a:rPr sz="1700" b="1" spc="-10" dirty="0">
                          <a:solidFill>
                            <a:srgbClr val="FFFFFF"/>
                          </a:solidFill>
                          <a:latin typeface="Segoe UI" panose="020B0502040204020203" pitchFamily="34" charset="0"/>
                          <a:cs typeface="Segoe UI" panose="020B0502040204020203" pitchFamily="34" charset="0"/>
                        </a:rPr>
                        <a:t>f</a:t>
                      </a:r>
                      <a:r>
                        <a:rPr sz="1700" b="1" dirty="0">
                          <a:solidFill>
                            <a:srgbClr val="FFFFFF"/>
                          </a:solidFill>
                          <a:latin typeface="Segoe UI" panose="020B0502040204020203" pitchFamily="34" charset="0"/>
                          <a:cs typeface="Segoe UI" panose="020B0502040204020203" pitchFamily="34" charset="0"/>
                        </a:rPr>
                        <a:t>ers</a:t>
                      </a:r>
                      <a:r>
                        <a:rPr sz="1700" b="1" spc="-25" dirty="0">
                          <a:solidFill>
                            <a:srgbClr val="FFFFFF"/>
                          </a:solidFill>
                          <a:latin typeface="Segoe UI" panose="020B0502040204020203" pitchFamily="34" charset="0"/>
                          <a:cs typeface="Segoe UI" panose="020B0502040204020203" pitchFamily="34" charset="0"/>
                        </a:rPr>
                        <a:t> </a:t>
                      </a:r>
                      <a:r>
                        <a:rPr sz="1700" b="1" spc="-10" dirty="0">
                          <a:solidFill>
                            <a:srgbClr val="FFFFFF"/>
                          </a:solidFill>
                          <a:latin typeface="Segoe UI" panose="020B0502040204020203" pitchFamily="34" charset="0"/>
                          <a:cs typeface="Segoe UI" panose="020B0502040204020203" pitchFamily="34" charset="0"/>
                        </a:rPr>
                        <a:t>t</a:t>
                      </a:r>
                      <a:r>
                        <a:rPr sz="1700" b="1" dirty="0">
                          <a:solidFill>
                            <a:srgbClr val="FFFFFF"/>
                          </a:solidFill>
                          <a:latin typeface="Segoe UI" panose="020B0502040204020203" pitchFamily="34" charset="0"/>
                          <a:cs typeface="Segoe UI" panose="020B0502040204020203" pitchFamily="34" charset="0"/>
                        </a:rPr>
                        <a:t>o</a:t>
                      </a:r>
                      <a:r>
                        <a:rPr sz="1700" b="1" spc="5" dirty="0">
                          <a:solidFill>
                            <a:srgbClr val="FFFFFF"/>
                          </a:solidFill>
                          <a:latin typeface="Segoe UI" panose="020B0502040204020203" pitchFamily="34" charset="0"/>
                          <a:cs typeface="Segoe UI" panose="020B0502040204020203" pitchFamily="34" charset="0"/>
                        </a:rPr>
                        <a:t> </a:t>
                      </a:r>
                      <a:r>
                        <a:rPr sz="1700" b="1" dirty="0">
                          <a:solidFill>
                            <a:srgbClr val="FFFFFF"/>
                          </a:solidFill>
                          <a:latin typeface="Segoe UI" panose="020B0502040204020203" pitchFamily="34" charset="0"/>
                          <a:cs typeface="Segoe UI" panose="020B0502040204020203" pitchFamily="34" charset="0"/>
                        </a:rPr>
                        <a:t>49</a:t>
                      </a:r>
                    </a:p>
                  </a:txBody>
                  <a:tcPr marL="0" marR="0" marT="0" marB="0">
                    <a:lnL w="12700">
                      <a:solidFill>
                        <a:srgbClr val="A2A2A2"/>
                      </a:solidFill>
                      <a:prstDash val="solid"/>
                    </a:lnL>
                    <a:lnR w="12700">
                      <a:solidFill>
                        <a:srgbClr val="A2A2A2"/>
                      </a:solidFill>
                      <a:prstDash val="solid"/>
                    </a:lnR>
                    <a:lnT w="12700">
                      <a:solidFill>
                        <a:srgbClr val="A2A2A2"/>
                      </a:solidFill>
                      <a:prstDash val="solid"/>
                    </a:lnT>
                    <a:lnB w="12700">
                      <a:solidFill>
                        <a:srgbClr val="A2A2A2"/>
                      </a:solidFill>
                      <a:prstDash val="solid"/>
                    </a:lnB>
                  </a:tcPr>
                </a:tc>
                <a:extLst>
                  <a:ext uri="{0D108BD9-81ED-4DB2-BD59-A6C34878D82A}">
                    <a16:rowId xmlns:a16="http://schemas.microsoft.com/office/drawing/2014/main" val="10007"/>
                  </a:ext>
                </a:extLst>
              </a:tr>
            </a:tbl>
          </a:graphicData>
        </a:graphic>
      </p:graphicFrame>
      <p:sp>
        <p:nvSpPr>
          <p:cNvPr id="5" name="Rectangle: Rounded Corners 5">
            <a:extLst>
              <a:ext uri="{FF2B5EF4-FFF2-40B4-BE49-F238E27FC236}">
                <a16:creationId xmlns:a16="http://schemas.microsoft.com/office/drawing/2014/main" id="{55DA01F9-9411-764A-A451-144F1DD7BE71}"/>
              </a:ext>
            </a:extLst>
          </p:cNvPr>
          <p:cNvSpPr/>
          <p:nvPr/>
        </p:nvSpPr>
        <p:spPr>
          <a:xfrm>
            <a:off x="8079751" y="2076447"/>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4. Augmented Assignment Operators</a:t>
            </a:r>
          </a:p>
        </p:txBody>
      </p:sp>
    </p:spTree>
    <p:extLst>
      <p:ext uri="{BB962C8B-B14F-4D97-AF65-F5344CB8AC3E}">
        <p14:creationId xmlns:p14="http://schemas.microsoft.com/office/powerpoint/2010/main" val="2871469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4F728-F7C9-D24D-AAA5-B6E6D90CC36D}"/>
              </a:ext>
            </a:extLst>
          </p:cNvPr>
          <p:cNvSpPr>
            <a:spLocks noGrp="1"/>
          </p:cNvSpPr>
          <p:nvPr>
            <p:ph type="title"/>
          </p:nvPr>
        </p:nvSpPr>
        <p:spPr>
          <a:xfrm>
            <a:off x="838200" y="852205"/>
            <a:ext cx="11283068" cy="656148"/>
          </a:xfrm>
        </p:spPr>
        <p:txBody>
          <a:bodyPr>
            <a:normAutofit fontScale="90000"/>
          </a:bodyPr>
          <a:lstStyle/>
          <a:p>
            <a:r>
              <a:rPr lang="en-US" dirty="0"/>
              <a:t>Let’s Code!  </a:t>
            </a:r>
            <a:br>
              <a:rPr lang="en-US" dirty="0"/>
            </a:br>
            <a:r>
              <a:rPr lang="en-US" sz="3600" dirty="0"/>
              <a:t>Convert gas mileage from American to Canadian</a:t>
            </a:r>
          </a:p>
        </p:txBody>
      </p:sp>
      <p:sp>
        <p:nvSpPr>
          <p:cNvPr id="3" name="Content Placeholder 2">
            <a:extLst>
              <a:ext uri="{FF2B5EF4-FFF2-40B4-BE49-F238E27FC236}">
                <a16:creationId xmlns:a16="http://schemas.microsoft.com/office/drawing/2014/main" id="{958FBB8A-8BF9-D54A-8475-2C37F1DEDCD4}"/>
              </a:ext>
            </a:extLst>
          </p:cNvPr>
          <p:cNvSpPr>
            <a:spLocks noGrp="1"/>
          </p:cNvSpPr>
          <p:nvPr>
            <p:ph idx="1"/>
          </p:nvPr>
        </p:nvSpPr>
        <p:spPr>
          <a:xfrm>
            <a:off x="838200" y="1825624"/>
            <a:ext cx="6539345" cy="4835479"/>
          </a:xfrm>
        </p:spPr>
        <p:txBody>
          <a:bodyPr/>
          <a:lstStyle/>
          <a:p>
            <a:r>
              <a:rPr lang="en-US" dirty="0"/>
              <a:t>In the old days (and still in the United States), the mileage of a gas-powered car was measured in miles per gallon.</a:t>
            </a:r>
          </a:p>
          <a:p>
            <a:r>
              <a:rPr lang="en-US" dirty="0"/>
              <a:t>Now for places that use the metric system, we prefer to measure “mileage” as “fuel consumption” in </a:t>
            </a:r>
            <a:r>
              <a:rPr lang="en-US" dirty="0" err="1"/>
              <a:t>litres</a:t>
            </a:r>
            <a:r>
              <a:rPr lang="en-US" dirty="0"/>
              <a:t> per hundred </a:t>
            </a:r>
            <a:r>
              <a:rPr lang="en-US" dirty="0" err="1"/>
              <a:t>kilometres</a:t>
            </a:r>
            <a:r>
              <a:rPr lang="en-US" dirty="0"/>
              <a:t>. </a:t>
            </a:r>
          </a:p>
          <a:p>
            <a:r>
              <a:rPr lang="en-US" dirty="0"/>
              <a:t>Write code to do the conversion to metric given a value in miles per gallon.</a:t>
            </a:r>
          </a:p>
        </p:txBody>
      </p:sp>
      <p:sp>
        <p:nvSpPr>
          <p:cNvPr id="4" name="Rectangle: Rounded Corners 5">
            <a:extLst>
              <a:ext uri="{FF2B5EF4-FFF2-40B4-BE49-F238E27FC236}">
                <a16:creationId xmlns:a16="http://schemas.microsoft.com/office/drawing/2014/main" id="{0B1C0F81-BE00-3C43-B182-4C79E90D1FE2}"/>
              </a:ext>
            </a:extLst>
          </p:cNvPr>
          <p:cNvSpPr/>
          <p:nvPr/>
        </p:nvSpPr>
        <p:spPr>
          <a:xfrm>
            <a:off x="7664115" y="1949006"/>
            <a:ext cx="3958389" cy="4418765"/>
          </a:xfrm>
          <a:prstGeom prst="roundRect">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b="1" dirty="0">
                <a:solidFill>
                  <a:srgbClr val="FFFFFF"/>
                </a:solidFill>
              </a:rPr>
              <a:t>Open your notebook</a:t>
            </a:r>
          </a:p>
          <a:p>
            <a:endParaRPr lang="en-US" sz="4400" b="1" dirty="0">
              <a:solidFill>
                <a:srgbClr val="FFFFFF"/>
              </a:solidFill>
            </a:endParaRPr>
          </a:p>
          <a:p>
            <a:r>
              <a:rPr lang="en-US" sz="2800" b="1" dirty="0">
                <a:solidFill>
                  <a:srgbClr val="FFFFFF"/>
                </a:solidFill>
              </a:rPr>
              <a:t>Click Link</a:t>
            </a:r>
            <a:r>
              <a:rPr lang="en-US" sz="2800" b="1" dirty="0">
                <a:solidFill>
                  <a:schemeClr val="accent6"/>
                </a:solidFill>
              </a:rPr>
              <a:t>:</a:t>
            </a:r>
          </a:p>
          <a:p>
            <a:r>
              <a:rPr lang="en-US" sz="2800" b="1" dirty="0">
                <a:solidFill>
                  <a:schemeClr val="accent6"/>
                </a:solidFill>
              </a:rPr>
              <a:t>5. Let’s Code!</a:t>
            </a:r>
          </a:p>
        </p:txBody>
      </p:sp>
    </p:spTree>
    <p:extLst>
      <p:ext uri="{BB962C8B-B14F-4D97-AF65-F5344CB8AC3E}">
        <p14:creationId xmlns:p14="http://schemas.microsoft.com/office/powerpoint/2010/main" val="17135265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06F2-AC3E-484E-9926-59D4F59092CE}"/>
              </a:ext>
            </a:extLst>
          </p:cNvPr>
          <p:cNvSpPr>
            <a:spLocks noGrp="1"/>
          </p:cNvSpPr>
          <p:nvPr>
            <p:ph type="ctrTitle"/>
          </p:nvPr>
        </p:nvSpPr>
        <p:spPr/>
        <p:txBody>
          <a:bodyPr>
            <a:normAutofit/>
          </a:bodyPr>
          <a:lstStyle/>
          <a:p>
            <a:r>
              <a:rPr lang="en-US" dirty="0"/>
              <a:t>Variables, Expressions and Operators</a:t>
            </a:r>
            <a:r>
              <a:rPr lang="en-US" dirty="0">
                <a:solidFill>
                  <a:schemeClr val="accent1"/>
                </a:solidFill>
              </a:rPr>
              <a:t>.</a:t>
            </a:r>
          </a:p>
        </p:txBody>
      </p:sp>
      <p:sp>
        <p:nvSpPr>
          <p:cNvPr id="3" name="Subtitle 2">
            <a:extLst>
              <a:ext uri="{FF2B5EF4-FFF2-40B4-BE49-F238E27FC236}">
                <a16:creationId xmlns:a16="http://schemas.microsoft.com/office/drawing/2014/main" id="{99B07687-F068-40FC-84A1-E7860490CACD}"/>
              </a:ext>
            </a:extLst>
          </p:cNvPr>
          <p:cNvSpPr>
            <a:spLocks noGrp="1"/>
          </p:cNvSpPr>
          <p:nvPr>
            <p:ph type="subTitle" idx="1"/>
          </p:nvPr>
        </p:nvSpPr>
        <p:spPr/>
        <p:txBody>
          <a:bodyPr/>
          <a:lstStyle/>
          <a:p>
            <a:r>
              <a:rPr lang="en-US" b="1" dirty="0"/>
              <a:t>Week </a:t>
            </a:r>
            <a:r>
              <a:rPr lang="en-US" b="1" dirty="0">
                <a:solidFill>
                  <a:schemeClr val="accent6"/>
                </a:solidFill>
              </a:rPr>
              <a:t>1</a:t>
            </a:r>
            <a:r>
              <a:rPr lang="en-US" b="1" dirty="0"/>
              <a:t> </a:t>
            </a:r>
            <a:r>
              <a:rPr lang="en-US" dirty="0">
                <a:solidFill>
                  <a:schemeClr val="accent2"/>
                </a:solidFill>
              </a:rPr>
              <a:t>|</a:t>
            </a:r>
            <a:r>
              <a:rPr lang="en-US" dirty="0"/>
              <a:t> Lecture </a:t>
            </a:r>
            <a:r>
              <a:rPr lang="en-US" dirty="0">
                <a:solidFill>
                  <a:schemeClr val="accent6"/>
                </a:solidFill>
              </a:rPr>
              <a:t>2 </a:t>
            </a:r>
            <a:r>
              <a:rPr lang="en-US" dirty="0">
                <a:solidFill>
                  <a:schemeClr val="accent1"/>
                </a:solidFill>
              </a:rPr>
              <a:t>(</a:t>
            </a:r>
            <a:r>
              <a:rPr lang="en-US" dirty="0">
                <a:solidFill>
                  <a:schemeClr val="accent6"/>
                </a:solidFill>
              </a:rPr>
              <a:t>1</a:t>
            </a:r>
            <a:r>
              <a:rPr lang="en-US" dirty="0"/>
              <a:t>.</a:t>
            </a:r>
            <a:r>
              <a:rPr lang="en-US" dirty="0">
                <a:solidFill>
                  <a:schemeClr val="accent6"/>
                </a:solidFill>
              </a:rPr>
              <a:t>2</a:t>
            </a:r>
            <a:r>
              <a:rPr lang="en-US" dirty="0">
                <a:solidFill>
                  <a:schemeClr val="accent1"/>
                </a:solidFill>
              </a:rPr>
              <a:t>)</a:t>
            </a:r>
          </a:p>
        </p:txBody>
      </p:sp>
    </p:spTree>
    <p:extLst>
      <p:ext uri="{BB962C8B-B14F-4D97-AF65-F5344CB8AC3E}">
        <p14:creationId xmlns:p14="http://schemas.microsoft.com/office/powerpoint/2010/main" val="2449861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CE616-8301-CE4C-861F-244C5FBB788F}"/>
              </a:ext>
            </a:extLst>
          </p:cNvPr>
          <p:cNvSpPr>
            <a:spLocks noGrp="1"/>
          </p:cNvSpPr>
          <p:nvPr>
            <p:ph type="title"/>
          </p:nvPr>
        </p:nvSpPr>
        <p:spPr/>
        <p:txBody>
          <a:bodyPr>
            <a:normAutofit fontScale="90000"/>
          </a:bodyPr>
          <a:lstStyle/>
          <a:p>
            <a:r>
              <a:rPr lang="en-US" dirty="0"/>
              <a:t>Reminder for Success: Practice!</a:t>
            </a:r>
          </a:p>
        </p:txBody>
      </p:sp>
      <p:sp>
        <p:nvSpPr>
          <p:cNvPr id="3" name="Content Placeholder 2">
            <a:extLst>
              <a:ext uri="{FF2B5EF4-FFF2-40B4-BE49-F238E27FC236}">
                <a16:creationId xmlns:a16="http://schemas.microsoft.com/office/drawing/2014/main" id="{415E92FA-FAE2-0B42-A005-2888C0E7F12D}"/>
              </a:ext>
            </a:extLst>
          </p:cNvPr>
          <p:cNvSpPr>
            <a:spLocks noGrp="1"/>
          </p:cNvSpPr>
          <p:nvPr>
            <p:ph idx="1"/>
          </p:nvPr>
        </p:nvSpPr>
        <p:spPr>
          <a:xfrm>
            <a:off x="366252" y="1568311"/>
            <a:ext cx="11683180" cy="4835479"/>
          </a:xfrm>
        </p:spPr>
        <p:txBody>
          <a:bodyPr/>
          <a:lstStyle/>
          <a:p>
            <a:r>
              <a:rPr lang="en-US" dirty="0"/>
              <a:t>Programming is a language</a:t>
            </a:r>
          </a:p>
          <a:p>
            <a:pPr lvl="1"/>
            <a:r>
              <a:rPr lang="en-US" dirty="0"/>
              <a:t>Everything is cumulative</a:t>
            </a:r>
          </a:p>
          <a:p>
            <a:r>
              <a:rPr lang="en-US" dirty="0"/>
              <a:t>Practice Problems released weekly, with solutions released 2 weeks later</a:t>
            </a:r>
          </a:p>
          <a:p>
            <a:r>
              <a:rPr lang="en-US" dirty="0"/>
              <a:t>Use labs and practice problem sets as litmus tests</a:t>
            </a:r>
          </a:p>
          <a:p>
            <a:pPr lvl="1"/>
            <a:r>
              <a:rPr lang="en-US" dirty="0"/>
              <a:t>Do them all, take note of which questions give you trouble</a:t>
            </a:r>
          </a:p>
        </p:txBody>
      </p:sp>
      <p:pic>
        <p:nvPicPr>
          <p:cNvPr id="5" name="Picture 4" descr="Application&#10;&#10;Description automatically generated with medium confidence">
            <a:extLst>
              <a:ext uri="{FF2B5EF4-FFF2-40B4-BE49-F238E27FC236}">
                <a16:creationId xmlns:a16="http://schemas.microsoft.com/office/drawing/2014/main" id="{E45A9D59-9488-E14F-80A8-25BF1C546A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1808" y="3945034"/>
            <a:ext cx="7348384" cy="2689310"/>
          </a:xfrm>
          <a:prstGeom prst="rect">
            <a:avLst/>
          </a:prstGeom>
        </p:spPr>
      </p:pic>
    </p:spTree>
    <p:extLst>
      <p:ext uri="{BB962C8B-B14F-4D97-AF65-F5344CB8AC3E}">
        <p14:creationId xmlns:p14="http://schemas.microsoft.com/office/powerpoint/2010/main" val="2414783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B0F18-C8F5-4E76-9F68-50E71A14EB7A}"/>
              </a:ext>
            </a:extLst>
          </p:cNvPr>
          <p:cNvSpPr>
            <a:spLocks noGrp="1"/>
          </p:cNvSpPr>
          <p:nvPr>
            <p:ph type="title"/>
          </p:nvPr>
        </p:nvSpPr>
        <p:spPr/>
        <p:txBody>
          <a:bodyPr>
            <a:normAutofit fontScale="90000"/>
          </a:bodyPr>
          <a:lstStyle/>
          <a:p>
            <a:r>
              <a:rPr lang="en-US" b="1" dirty="0"/>
              <a:t>Recap: What is Programming</a:t>
            </a:r>
            <a:r>
              <a:rPr lang="en-US" b="1" dirty="0">
                <a:solidFill>
                  <a:schemeClr val="accent2"/>
                </a:solidFill>
              </a:rPr>
              <a:t>?</a:t>
            </a:r>
          </a:p>
        </p:txBody>
      </p:sp>
      <p:sp>
        <p:nvSpPr>
          <p:cNvPr id="3" name="Content Placeholder 2">
            <a:extLst>
              <a:ext uri="{FF2B5EF4-FFF2-40B4-BE49-F238E27FC236}">
                <a16:creationId xmlns:a16="http://schemas.microsoft.com/office/drawing/2014/main" id="{734EFC58-F4AF-4D45-A52D-6B691F13F9C9}"/>
              </a:ext>
            </a:extLst>
          </p:cNvPr>
          <p:cNvSpPr>
            <a:spLocks noGrp="1"/>
          </p:cNvSpPr>
          <p:nvPr>
            <p:ph idx="1"/>
          </p:nvPr>
        </p:nvSpPr>
        <p:spPr>
          <a:xfrm>
            <a:off x="838200" y="1825625"/>
            <a:ext cx="10515600" cy="2488468"/>
          </a:xfrm>
        </p:spPr>
        <p:txBody>
          <a:bodyPr/>
          <a:lstStyle/>
          <a:p>
            <a:r>
              <a:rPr lang="en-US" dirty="0"/>
              <a:t>A way of telling a computer what to do</a:t>
            </a:r>
            <a:r>
              <a:rPr lang="en-US" dirty="0">
                <a:solidFill>
                  <a:schemeClr val="accent3"/>
                </a:solidFill>
              </a:rPr>
              <a:t>.</a:t>
            </a:r>
          </a:p>
          <a:p>
            <a:r>
              <a:rPr lang="en-US" dirty="0"/>
              <a:t>A computer can’t infer </a:t>
            </a:r>
            <a:r>
              <a:rPr lang="en-US" dirty="0">
                <a:solidFill>
                  <a:schemeClr val="accent6"/>
                </a:solidFill>
              </a:rPr>
              <a:t>(</a:t>
            </a:r>
            <a:r>
              <a:rPr lang="en-US" dirty="0">
                <a:solidFill>
                  <a:schemeClr val="accent3"/>
                </a:solidFill>
              </a:rPr>
              <a:t>…</a:t>
            </a:r>
            <a:r>
              <a:rPr lang="en-US" dirty="0"/>
              <a:t>yet</a:t>
            </a:r>
            <a:r>
              <a:rPr lang="en-US" dirty="0">
                <a:solidFill>
                  <a:schemeClr val="accent6"/>
                </a:solidFill>
              </a:rPr>
              <a:t>)</a:t>
            </a:r>
            <a:r>
              <a:rPr lang="en-US" dirty="0">
                <a:solidFill>
                  <a:schemeClr val="accent3"/>
                </a:solidFill>
              </a:rPr>
              <a:t>.</a:t>
            </a:r>
          </a:p>
          <a:p>
            <a:pPr lvl="1"/>
            <a:r>
              <a:rPr lang="en-US" dirty="0"/>
              <a:t>Need to tell a computer every single step it needs to do in a language it can understand</a:t>
            </a:r>
            <a:r>
              <a:rPr lang="en-US" dirty="0">
                <a:solidFill>
                  <a:schemeClr val="accent3"/>
                </a:solidFill>
              </a:rPr>
              <a:t>.</a:t>
            </a:r>
          </a:p>
          <a:p>
            <a:pPr lvl="1"/>
            <a:r>
              <a:rPr lang="en-US" dirty="0"/>
              <a:t>How would you request an egg for breakfast to a chef and to a computer</a:t>
            </a:r>
            <a:r>
              <a:rPr lang="en-US" dirty="0">
                <a:solidFill>
                  <a:schemeClr val="accent3"/>
                </a:solidFill>
              </a:rPr>
              <a:t>/</a:t>
            </a:r>
            <a:r>
              <a:rPr lang="en-US" dirty="0"/>
              <a:t>robot</a:t>
            </a:r>
            <a:r>
              <a:rPr lang="en-US" dirty="0">
                <a:solidFill>
                  <a:schemeClr val="accent3"/>
                </a:solidFill>
              </a:rPr>
              <a:t>?</a:t>
            </a:r>
          </a:p>
          <a:p>
            <a:endParaRPr lang="en-US" dirty="0"/>
          </a:p>
          <a:p>
            <a:endParaRPr lang="en-US" dirty="0"/>
          </a:p>
          <a:p>
            <a:endParaRPr lang="en-US" dirty="0"/>
          </a:p>
        </p:txBody>
      </p:sp>
      <p:sp>
        <p:nvSpPr>
          <p:cNvPr id="4" name="Content Placeholder 2">
            <a:extLst>
              <a:ext uri="{FF2B5EF4-FFF2-40B4-BE49-F238E27FC236}">
                <a16:creationId xmlns:a16="http://schemas.microsoft.com/office/drawing/2014/main" id="{3BC1D87F-57FC-4A8D-9E30-1DB8A39BA033}"/>
              </a:ext>
            </a:extLst>
          </p:cNvPr>
          <p:cNvSpPr txBox="1">
            <a:spLocks/>
          </p:cNvSpPr>
          <p:nvPr/>
        </p:nvSpPr>
        <p:spPr>
          <a:xfrm>
            <a:off x="838200" y="4557102"/>
            <a:ext cx="5085862" cy="17108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dirty="0"/>
              <a:t>To a Chef</a:t>
            </a:r>
          </a:p>
          <a:p>
            <a:pPr marL="914400" lvl="1" indent="-457200">
              <a:buFont typeface="+mj-lt"/>
              <a:buAutoNum type="arabicPeriod"/>
            </a:pPr>
            <a:r>
              <a:rPr lang="en-US" sz="2000" dirty="0"/>
              <a:t>Sunny</a:t>
            </a:r>
            <a:r>
              <a:rPr lang="en-US" sz="2000" dirty="0">
                <a:solidFill>
                  <a:schemeClr val="accent6"/>
                </a:solidFill>
              </a:rPr>
              <a:t>-</a:t>
            </a:r>
            <a:r>
              <a:rPr lang="en-US" sz="2000" dirty="0"/>
              <a:t>side up</a:t>
            </a:r>
            <a:r>
              <a:rPr lang="en-US" sz="2000" dirty="0">
                <a:solidFill>
                  <a:schemeClr val="accent6"/>
                </a:solidFill>
              </a:rPr>
              <a:t>,</a:t>
            </a:r>
            <a:r>
              <a:rPr lang="en-US" sz="2000" dirty="0"/>
              <a:t> please</a:t>
            </a:r>
            <a:r>
              <a:rPr lang="en-US" sz="2000" dirty="0">
                <a:solidFill>
                  <a:schemeClr val="accent6"/>
                </a:solidFill>
              </a:rPr>
              <a:t>!</a:t>
            </a:r>
          </a:p>
          <a:p>
            <a:endParaRPr lang="en-US" sz="2400" dirty="0"/>
          </a:p>
          <a:p>
            <a:endParaRPr lang="en-US" sz="2400" dirty="0"/>
          </a:p>
          <a:p>
            <a:endParaRPr lang="en-US" sz="2400" dirty="0"/>
          </a:p>
        </p:txBody>
      </p:sp>
      <p:sp>
        <p:nvSpPr>
          <p:cNvPr id="5" name="Content Placeholder 2">
            <a:extLst>
              <a:ext uri="{FF2B5EF4-FFF2-40B4-BE49-F238E27FC236}">
                <a16:creationId xmlns:a16="http://schemas.microsoft.com/office/drawing/2014/main" id="{82C4FAA2-BD76-4214-9699-BE755A4886AF}"/>
              </a:ext>
            </a:extLst>
          </p:cNvPr>
          <p:cNvSpPr txBox="1">
            <a:spLocks/>
          </p:cNvSpPr>
          <p:nvPr/>
        </p:nvSpPr>
        <p:spPr>
          <a:xfrm>
            <a:off x="6267938" y="4557102"/>
            <a:ext cx="5085862" cy="2125052"/>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Clr>
                <a:srgbClr val="007EE5"/>
              </a:buClr>
              <a:buFont typeface="Wingdings" panose="05000000000000000000" pitchFamily="2" charset="2"/>
              <a:buChar char="§"/>
              <a:defRPr sz="2800" kern="1200">
                <a:solidFill>
                  <a:srgbClr val="FFFFFF"/>
                </a:solidFill>
                <a:latin typeface="+mn-lt"/>
                <a:ea typeface="+mn-ea"/>
                <a:cs typeface="+mn-cs"/>
              </a:defRPr>
            </a:lvl1pPr>
            <a:lvl2pPr marL="685800" indent="-228600" algn="l" defTabSz="914400" rtl="0" eaLnBrk="1" latinLnBrk="0" hangingPunct="1">
              <a:lnSpc>
                <a:spcPct val="90000"/>
              </a:lnSpc>
              <a:spcBef>
                <a:spcPts val="500"/>
              </a:spcBef>
              <a:buClr>
                <a:srgbClr val="007EE5"/>
              </a:buClr>
              <a:buFont typeface="Wingdings" panose="05000000000000000000" pitchFamily="2" charset="2"/>
              <a:buChar char="§"/>
              <a:defRPr sz="2400" kern="1200">
                <a:solidFill>
                  <a:srgbClr val="FFFFFF"/>
                </a:solidFill>
                <a:latin typeface="+mn-lt"/>
                <a:ea typeface="+mn-ea"/>
                <a:cs typeface="+mn-cs"/>
              </a:defRPr>
            </a:lvl2pPr>
            <a:lvl3pPr marL="1143000" indent="-228600" algn="l" defTabSz="914400" rtl="0" eaLnBrk="1" latinLnBrk="0" hangingPunct="1">
              <a:lnSpc>
                <a:spcPct val="90000"/>
              </a:lnSpc>
              <a:spcBef>
                <a:spcPts val="500"/>
              </a:spcBef>
              <a:buClr>
                <a:srgbClr val="007EE5"/>
              </a:buClr>
              <a:buFont typeface="Wingdings" panose="05000000000000000000" pitchFamily="2" charset="2"/>
              <a:buChar char="§"/>
              <a:defRPr sz="2000" kern="1200">
                <a:solidFill>
                  <a:srgbClr val="FFFFFF"/>
                </a:solidFill>
                <a:latin typeface="+mn-lt"/>
                <a:ea typeface="+mn-ea"/>
                <a:cs typeface="+mn-cs"/>
              </a:defRPr>
            </a:lvl3pPr>
            <a:lvl4pPr marL="16002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4pPr>
            <a:lvl5pPr marL="2057400" indent="-228600" algn="l" defTabSz="914400" rtl="0" eaLnBrk="1" latinLnBrk="0" hangingPunct="1">
              <a:lnSpc>
                <a:spcPct val="90000"/>
              </a:lnSpc>
              <a:spcBef>
                <a:spcPts val="500"/>
              </a:spcBef>
              <a:buClr>
                <a:srgbClr val="007EE5"/>
              </a:buClr>
              <a:buFont typeface="Wingdings" panose="05000000000000000000" pitchFamily="2" charset="2"/>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To a Computer</a:t>
            </a:r>
          </a:p>
          <a:p>
            <a:pPr marL="914400" lvl="1" indent="-457200">
              <a:buFont typeface="+mj-lt"/>
              <a:buAutoNum type="arabicPeriod"/>
            </a:pPr>
            <a:r>
              <a:rPr lang="en-US" dirty="0">
                <a:solidFill>
                  <a:schemeClr val="accent6"/>
                </a:solidFill>
              </a:rPr>
              <a:t>“</a:t>
            </a:r>
            <a:r>
              <a:rPr lang="en-US" dirty="0"/>
              <a:t>Turn on stove</a:t>
            </a:r>
            <a:r>
              <a:rPr lang="en-US" dirty="0">
                <a:solidFill>
                  <a:schemeClr val="accent6"/>
                </a:solidFill>
              </a:rPr>
              <a:t>”</a:t>
            </a:r>
          </a:p>
          <a:p>
            <a:pPr marL="914400" lvl="1" indent="-457200">
              <a:buFont typeface="+mj-lt"/>
              <a:buAutoNum type="arabicPeriod"/>
            </a:pPr>
            <a:r>
              <a:rPr lang="en-US" dirty="0">
                <a:solidFill>
                  <a:schemeClr val="accent6"/>
                </a:solidFill>
              </a:rPr>
              <a:t>“</a:t>
            </a:r>
            <a:r>
              <a:rPr lang="en-US" dirty="0"/>
              <a:t>Take out pan</a:t>
            </a:r>
            <a:r>
              <a:rPr lang="en-US" dirty="0">
                <a:solidFill>
                  <a:schemeClr val="accent6"/>
                </a:solidFill>
              </a:rPr>
              <a:t>”</a:t>
            </a:r>
          </a:p>
          <a:p>
            <a:pPr marL="914400" lvl="1" indent="-457200">
              <a:buFont typeface="+mj-lt"/>
              <a:buAutoNum type="arabicPeriod"/>
            </a:pPr>
            <a:r>
              <a:rPr lang="en-US" dirty="0">
                <a:solidFill>
                  <a:schemeClr val="accent6"/>
                </a:solidFill>
              </a:rPr>
              <a:t>“</a:t>
            </a:r>
            <a:r>
              <a:rPr lang="en-US" dirty="0"/>
              <a:t>Take one egg out of fridge</a:t>
            </a:r>
            <a:r>
              <a:rPr lang="en-US" dirty="0">
                <a:solidFill>
                  <a:schemeClr val="accent6"/>
                </a:solidFill>
              </a:rPr>
              <a:t>”</a:t>
            </a:r>
          </a:p>
          <a:p>
            <a:pPr marL="914400" lvl="1" indent="-457200">
              <a:buFont typeface="+mj-lt"/>
              <a:buAutoNum type="arabicPeriod"/>
            </a:pPr>
            <a:r>
              <a:rPr lang="en-US" dirty="0">
                <a:solidFill>
                  <a:schemeClr val="accent6"/>
                </a:solidFill>
              </a:rPr>
              <a:t>“</a:t>
            </a:r>
            <a:r>
              <a:rPr lang="en-US" dirty="0"/>
              <a:t>Crack egg</a:t>
            </a:r>
            <a:r>
              <a:rPr lang="en-US" dirty="0">
                <a:solidFill>
                  <a:schemeClr val="accent6"/>
                </a:solidFill>
              </a:rPr>
              <a:t>”</a:t>
            </a:r>
          </a:p>
          <a:p>
            <a:pPr marL="914400" lvl="1" indent="-457200">
              <a:buFont typeface="+mj-lt"/>
              <a:buAutoNum type="arabicPeriod"/>
            </a:pPr>
            <a:r>
              <a:rPr lang="en-US" dirty="0">
                <a:solidFill>
                  <a:schemeClr val="accent6"/>
                </a:solidFill>
              </a:rPr>
              <a:t>“</a:t>
            </a:r>
            <a:r>
              <a:rPr lang="en-US" dirty="0"/>
              <a:t>Pour egg into pan</a:t>
            </a:r>
            <a:r>
              <a:rPr lang="en-US" dirty="0">
                <a:solidFill>
                  <a:schemeClr val="accent6"/>
                </a:solidFill>
              </a:rPr>
              <a:t>”</a:t>
            </a:r>
          </a:p>
          <a:p>
            <a:pPr marL="914400" lvl="1" indent="-457200">
              <a:buFont typeface="+mj-lt"/>
              <a:buAutoNum type="arabicPeriod"/>
            </a:pPr>
            <a:r>
              <a:rPr lang="en-US" dirty="0">
                <a:solidFill>
                  <a:schemeClr val="accent6"/>
                </a:solidFill>
              </a:rPr>
              <a:t>“</a:t>
            </a:r>
            <a:r>
              <a:rPr lang="en-US" dirty="0"/>
              <a:t>Wait 5 minutes</a:t>
            </a:r>
            <a:r>
              <a:rPr lang="en-US" dirty="0">
                <a:solidFill>
                  <a:schemeClr val="accent6"/>
                </a:solidFill>
              </a:rPr>
              <a:t>”</a:t>
            </a:r>
          </a:p>
          <a:p>
            <a:pPr lvl="1"/>
            <a:endParaRPr lang="en-US" dirty="0"/>
          </a:p>
          <a:p>
            <a:endParaRPr lang="en-US" dirty="0"/>
          </a:p>
          <a:p>
            <a:endParaRPr lang="en-US" dirty="0"/>
          </a:p>
          <a:p>
            <a:endParaRPr lang="en-US" dirty="0"/>
          </a:p>
        </p:txBody>
      </p:sp>
    </p:spTree>
    <p:extLst>
      <p:ext uri="{BB962C8B-B14F-4D97-AF65-F5344CB8AC3E}">
        <p14:creationId xmlns:p14="http://schemas.microsoft.com/office/powerpoint/2010/main" val="1639740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Raspberry Pi 3 Model B — JustBoom">
            <a:extLst>
              <a:ext uri="{FF2B5EF4-FFF2-40B4-BE49-F238E27FC236}">
                <a16:creationId xmlns:a16="http://schemas.microsoft.com/office/drawing/2014/main" id="{2CFC5474-9925-4830-A51B-C2C92E2B48F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47" t="11942" r="2909" b="11511"/>
          <a:stretch/>
        </p:blipFill>
        <p:spPr bwMode="auto">
          <a:xfrm>
            <a:off x="7569657" y="4465852"/>
            <a:ext cx="2702799" cy="219525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Rounded Corners 8">
            <a:extLst>
              <a:ext uri="{FF2B5EF4-FFF2-40B4-BE49-F238E27FC236}">
                <a16:creationId xmlns:a16="http://schemas.microsoft.com/office/drawing/2014/main" id="{FCB46677-D0B0-4A4E-BBF9-710FF1988B12}"/>
              </a:ext>
            </a:extLst>
          </p:cNvPr>
          <p:cNvSpPr/>
          <p:nvPr/>
        </p:nvSpPr>
        <p:spPr>
          <a:xfrm>
            <a:off x="7834787" y="819644"/>
            <a:ext cx="2702798" cy="569062"/>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English</a:t>
            </a:r>
          </a:p>
        </p:txBody>
      </p:sp>
      <p:sp>
        <p:nvSpPr>
          <p:cNvPr id="10" name="Rectangle: Rounded Corners 9">
            <a:extLst>
              <a:ext uri="{FF2B5EF4-FFF2-40B4-BE49-F238E27FC236}">
                <a16:creationId xmlns:a16="http://schemas.microsoft.com/office/drawing/2014/main" id="{A4310B51-1B54-40BC-8FDB-C9237EEF731C}"/>
              </a:ext>
            </a:extLst>
          </p:cNvPr>
          <p:cNvSpPr/>
          <p:nvPr/>
        </p:nvSpPr>
        <p:spPr>
          <a:xfrm>
            <a:off x="7834787" y="1572462"/>
            <a:ext cx="2702798" cy="569062"/>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Pseudocode</a:t>
            </a:r>
          </a:p>
        </p:txBody>
      </p:sp>
      <p:sp>
        <p:nvSpPr>
          <p:cNvPr id="11" name="Rectangle: Rounded Corners 10">
            <a:extLst>
              <a:ext uri="{FF2B5EF4-FFF2-40B4-BE49-F238E27FC236}">
                <a16:creationId xmlns:a16="http://schemas.microsoft.com/office/drawing/2014/main" id="{79DEFE0E-E360-4F2E-99EE-B6D42E59E5BB}"/>
              </a:ext>
            </a:extLst>
          </p:cNvPr>
          <p:cNvSpPr/>
          <p:nvPr/>
        </p:nvSpPr>
        <p:spPr>
          <a:xfrm>
            <a:off x="7807161" y="2327288"/>
            <a:ext cx="2702798" cy="569062"/>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Programing Language</a:t>
            </a:r>
          </a:p>
        </p:txBody>
      </p:sp>
      <p:sp>
        <p:nvSpPr>
          <p:cNvPr id="12" name="Rectangle: Rounded Corners 11">
            <a:extLst>
              <a:ext uri="{FF2B5EF4-FFF2-40B4-BE49-F238E27FC236}">
                <a16:creationId xmlns:a16="http://schemas.microsoft.com/office/drawing/2014/main" id="{C572CB00-2672-4D2F-974B-9AAD28769963}"/>
              </a:ext>
            </a:extLst>
          </p:cNvPr>
          <p:cNvSpPr/>
          <p:nvPr/>
        </p:nvSpPr>
        <p:spPr>
          <a:xfrm>
            <a:off x="7825114" y="3080106"/>
            <a:ext cx="2702798" cy="569062"/>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Assembly Code</a:t>
            </a:r>
          </a:p>
        </p:txBody>
      </p:sp>
      <p:sp>
        <p:nvSpPr>
          <p:cNvPr id="13" name="TextBox 12">
            <a:extLst>
              <a:ext uri="{FF2B5EF4-FFF2-40B4-BE49-F238E27FC236}">
                <a16:creationId xmlns:a16="http://schemas.microsoft.com/office/drawing/2014/main" id="{5EB30CD6-8018-4592-8719-7DB6F18D78C0}"/>
              </a:ext>
            </a:extLst>
          </p:cNvPr>
          <p:cNvSpPr txBox="1"/>
          <p:nvPr/>
        </p:nvSpPr>
        <p:spPr>
          <a:xfrm rot="20108603">
            <a:off x="7472813" y="4812815"/>
            <a:ext cx="1384530" cy="400110"/>
          </a:xfrm>
          <a:prstGeom prst="rect">
            <a:avLst/>
          </a:prstGeom>
          <a:noFill/>
        </p:spPr>
        <p:txBody>
          <a:bodyPr wrap="square" rtlCol="0">
            <a:spAutoFit/>
          </a:bodyPr>
          <a:lstStyle/>
          <a:p>
            <a:r>
              <a:rPr lang="en-US" sz="2000" b="1" dirty="0">
                <a:solidFill>
                  <a:srgbClr val="FFFFFF"/>
                </a:solidFill>
              </a:rPr>
              <a:t>Hardware</a:t>
            </a:r>
          </a:p>
        </p:txBody>
      </p:sp>
      <p:sp>
        <p:nvSpPr>
          <p:cNvPr id="14" name="Rectangle: Rounded Corners 13">
            <a:extLst>
              <a:ext uri="{FF2B5EF4-FFF2-40B4-BE49-F238E27FC236}">
                <a16:creationId xmlns:a16="http://schemas.microsoft.com/office/drawing/2014/main" id="{77E794EA-DAFC-432A-AAF0-B12B61CEC329}"/>
              </a:ext>
            </a:extLst>
          </p:cNvPr>
          <p:cNvSpPr/>
          <p:nvPr/>
        </p:nvSpPr>
        <p:spPr>
          <a:xfrm>
            <a:off x="7833869" y="3828752"/>
            <a:ext cx="2702798" cy="569062"/>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Machine Code</a:t>
            </a:r>
          </a:p>
        </p:txBody>
      </p:sp>
      <p:sp>
        <p:nvSpPr>
          <p:cNvPr id="17" name="Title 1">
            <a:extLst>
              <a:ext uri="{FF2B5EF4-FFF2-40B4-BE49-F238E27FC236}">
                <a16:creationId xmlns:a16="http://schemas.microsoft.com/office/drawing/2014/main" id="{5B133E97-E0F4-420C-8182-CC9CBA9738CD}"/>
              </a:ext>
            </a:extLst>
          </p:cNvPr>
          <p:cNvSpPr txBox="1">
            <a:spLocks/>
          </p:cNvSpPr>
          <p:nvPr/>
        </p:nvSpPr>
        <p:spPr>
          <a:xfrm>
            <a:off x="254066" y="762857"/>
            <a:ext cx="4540381" cy="17499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rgbClr val="FFFFFF"/>
                </a:solidFill>
                <a:latin typeface="+mj-lt"/>
                <a:ea typeface="+mj-ea"/>
                <a:cs typeface="+mj-cs"/>
              </a:defRPr>
            </a:lvl1pPr>
          </a:lstStyle>
          <a:p>
            <a:r>
              <a:rPr lang="en-US" b="1" dirty="0"/>
              <a:t>How to Program a Computer</a:t>
            </a:r>
            <a:r>
              <a:rPr lang="en-US" b="1" dirty="0">
                <a:solidFill>
                  <a:schemeClr val="accent2"/>
                </a:solidFill>
              </a:rPr>
              <a:t>.</a:t>
            </a:r>
          </a:p>
        </p:txBody>
      </p:sp>
      <p:pic>
        <p:nvPicPr>
          <p:cNvPr id="18" name="Picture 2" descr="Python (programming language) - Wikipedia">
            <a:extLst>
              <a:ext uri="{FF2B5EF4-FFF2-40B4-BE49-F238E27FC236}">
                <a16:creationId xmlns:a16="http://schemas.microsoft.com/office/drawing/2014/main" id="{7D3D93C3-85FA-4787-8054-179010FF3A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14779" y="2341463"/>
            <a:ext cx="592471" cy="59247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Katia Ossetchkina – Grasselli&amp;#39;s Geomechanics Group">
            <a:extLst>
              <a:ext uri="{FF2B5EF4-FFF2-40B4-BE49-F238E27FC236}">
                <a16:creationId xmlns:a16="http://schemas.microsoft.com/office/drawing/2014/main" id="{9017975B-A6C5-4421-8436-7435B31B66A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6675"/>
          <a:stretch/>
        </p:blipFill>
        <p:spPr bwMode="auto">
          <a:xfrm>
            <a:off x="5524834" y="1064356"/>
            <a:ext cx="800665" cy="809779"/>
          </a:xfrm>
          <a:prstGeom prst="ellipse">
            <a:avLst/>
          </a:prstGeom>
          <a:ln w="19050" cap="rnd">
            <a:solidFill>
              <a:schemeClr val="accent2"/>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20" name="Picture 2" descr="Katia Ossetchkina – Grasselli&amp;#39;s Geomechanics Group">
            <a:extLst>
              <a:ext uri="{FF2B5EF4-FFF2-40B4-BE49-F238E27FC236}">
                <a16:creationId xmlns:a16="http://schemas.microsoft.com/office/drawing/2014/main" id="{42C76072-BAFC-4F65-BA07-A6B7D07E82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6675"/>
          <a:stretch/>
        </p:blipFill>
        <p:spPr bwMode="auto">
          <a:xfrm>
            <a:off x="5524834" y="1827919"/>
            <a:ext cx="800665" cy="809779"/>
          </a:xfrm>
          <a:prstGeom prst="ellipse">
            <a:avLst/>
          </a:prstGeom>
          <a:ln w="19050" cap="rnd">
            <a:solidFill>
              <a:schemeClr val="accent2"/>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cxnSp>
        <p:nvCxnSpPr>
          <p:cNvPr id="22" name="Straight Arrow Connector 21">
            <a:extLst>
              <a:ext uri="{FF2B5EF4-FFF2-40B4-BE49-F238E27FC236}">
                <a16:creationId xmlns:a16="http://schemas.microsoft.com/office/drawing/2014/main" id="{99E7FAD7-3E50-4E16-BD62-6C55C547F215}"/>
              </a:ext>
            </a:extLst>
          </p:cNvPr>
          <p:cNvCxnSpPr>
            <a:stCxn id="9" idx="1"/>
            <a:endCxn id="19" idx="6"/>
          </p:cNvCxnSpPr>
          <p:nvPr/>
        </p:nvCxnSpPr>
        <p:spPr>
          <a:xfrm flipH="1">
            <a:off x="6325499" y="1104175"/>
            <a:ext cx="1509288" cy="365071"/>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C9B0E4EB-888B-4B38-8D5F-2A59F5D3D32B}"/>
              </a:ext>
            </a:extLst>
          </p:cNvPr>
          <p:cNvCxnSpPr>
            <a:cxnSpLocks/>
            <a:stCxn id="19" idx="6"/>
            <a:endCxn id="10" idx="1"/>
          </p:cNvCxnSpPr>
          <p:nvPr/>
        </p:nvCxnSpPr>
        <p:spPr>
          <a:xfrm>
            <a:off x="6325499" y="1469246"/>
            <a:ext cx="1509288" cy="387747"/>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9848CB1-E760-4633-A753-71C591E756CE}"/>
              </a:ext>
            </a:extLst>
          </p:cNvPr>
          <p:cNvCxnSpPr>
            <a:cxnSpLocks/>
            <a:stCxn id="10" idx="1"/>
            <a:endCxn id="20" idx="6"/>
          </p:cNvCxnSpPr>
          <p:nvPr/>
        </p:nvCxnSpPr>
        <p:spPr>
          <a:xfrm flipH="1">
            <a:off x="6325499" y="1856993"/>
            <a:ext cx="1509288" cy="375816"/>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A228452-8117-44DB-820C-F8A3A36D1A44}"/>
              </a:ext>
            </a:extLst>
          </p:cNvPr>
          <p:cNvCxnSpPr>
            <a:cxnSpLocks/>
            <a:stCxn id="20" idx="6"/>
            <a:endCxn id="11" idx="1"/>
          </p:cNvCxnSpPr>
          <p:nvPr/>
        </p:nvCxnSpPr>
        <p:spPr>
          <a:xfrm>
            <a:off x="6325499" y="2232809"/>
            <a:ext cx="1481662" cy="379010"/>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3" name="Rectangle: Rounded Corners 32">
            <a:extLst>
              <a:ext uri="{FF2B5EF4-FFF2-40B4-BE49-F238E27FC236}">
                <a16:creationId xmlns:a16="http://schemas.microsoft.com/office/drawing/2014/main" id="{F90F03D0-0447-42A4-ADE4-9F5101B98AF9}"/>
              </a:ext>
            </a:extLst>
          </p:cNvPr>
          <p:cNvSpPr/>
          <p:nvPr/>
        </p:nvSpPr>
        <p:spPr>
          <a:xfrm>
            <a:off x="5215714" y="2712730"/>
            <a:ext cx="1420085" cy="569062"/>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Compiler</a:t>
            </a:r>
          </a:p>
        </p:txBody>
      </p:sp>
      <p:sp>
        <p:nvSpPr>
          <p:cNvPr id="34" name="Rectangle: Rounded Corners 33">
            <a:extLst>
              <a:ext uri="{FF2B5EF4-FFF2-40B4-BE49-F238E27FC236}">
                <a16:creationId xmlns:a16="http://schemas.microsoft.com/office/drawing/2014/main" id="{93D9F79E-7183-4A22-8506-E0DF2C4BFAF3}"/>
              </a:ext>
            </a:extLst>
          </p:cNvPr>
          <p:cNvSpPr/>
          <p:nvPr/>
        </p:nvSpPr>
        <p:spPr>
          <a:xfrm>
            <a:off x="5215714" y="3450414"/>
            <a:ext cx="1420085" cy="569062"/>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rPr>
              <a:t>Assembler</a:t>
            </a:r>
          </a:p>
        </p:txBody>
      </p:sp>
      <p:cxnSp>
        <p:nvCxnSpPr>
          <p:cNvPr id="35" name="Straight Arrow Connector 34">
            <a:extLst>
              <a:ext uri="{FF2B5EF4-FFF2-40B4-BE49-F238E27FC236}">
                <a16:creationId xmlns:a16="http://schemas.microsoft.com/office/drawing/2014/main" id="{75EB388A-3A6F-4124-9F8B-B2F2F7988E41}"/>
              </a:ext>
            </a:extLst>
          </p:cNvPr>
          <p:cNvCxnSpPr>
            <a:cxnSpLocks/>
            <a:stCxn id="11" idx="1"/>
            <a:endCxn id="33" idx="3"/>
          </p:cNvCxnSpPr>
          <p:nvPr/>
        </p:nvCxnSpPr>
        <p:spPr>
          <a:xfrm flipH="1">
            <a:off x="6635799" y="2611819"/>
            <a:ext cx="1171362" cy="385442"/>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7FA348E1-9A75-496B-AF98-9622E1DF10B7}"/>
              </a:ext>
            </a:extLst>
          </p:cNvPr>
          <p:cNvCxnSpPr>
            <a:cxnSpLocks/>
            <a:stCxn id="33" idx="3"/>
            <a:endCxn id="12" idx="1"/>
          </p:cNvCxnSpPr>
          <p:nvPr/>
        </p:nvCxnSpPr>
        <p:spPr>
          <a:xfrm>
            <a:off x="6635799" y="2997261"/>
            <a:ext cx="1189315" cy="367376"/>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8374EC0-59C4-424C-96F3-B0529FECA41B}"/>
              </a:ext>
            </a:extLst>
          </p:cNvPr>
          <p:cNvCxnSpPr>
            <a:cxnSpLocks/>
            <a:stCxn id="12" idx="1"/>
            <a:endCxn id="34" idx="3"/>
          </p:cNvCxnSpPr>
          <p:nvPr/>
        </p:nvCxnSpPr>
        <p:spPr>
          <a:xfrm flipH="1">
            <a:off x="6635799" y="3364637"/>
            <a:ext cx="1189315" cy="370308"/>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6D6956E-F2AA-491D-9281-D36EE39FBBEF}"/>
              </a:ext>
            </a:extLst>
          </p:cNvPr>
          <p:cNvCxnSpPr>
            <a:cxnSpLocks/>
            <a:stCxn id="34" idx="3"/>
            <a:endCxn id="14" idx="1"/>
          </p:cNvCxnSpPr>
          <p:nvPr/>
        </p:nvCxnSpPr>
        <p:spPr>
          <a:xfrm>
            <a:off x="6635799" y="3734945"/>
            <a:ext cx="1198070" cy="378338"/>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321AD3BF-2438-49B2-8A5D-E89771D8718D}"/>
              </a:ext>
            </a:extLst>
          </p:cNvPr>
          <p:cNvSpPr txBox="1"/>
          <p:nvPr/>
        </p:nvSpPr>
        <p:spPr>
          <a:xfrm>
            <a:off x="3891037" y="727260"/>
            <a:ext cx="1554336" cy="369332"/>
          </a:xfrm>
          <a:prstGeom prst="rect">
            <a:avLst/>
          </a:prstGeom>
          <a:noFill/>
        </p:spPr>
        <p:txBody>
          <a:bodyPr wrap="none" rtlCol="0">
            <a:spAutoFit/>
          </a:bodyPr>
          <a:lstStyle/>
          <a:p>
            <a:r>
              <a:rPr lang="en-US" b="1" dirty="0">
                <a:solidFill>
                  <a:srgbClr val="F7F7F7"/>
                </a:solidFill>
              </a:rPr>
              <a:t>Programmer</a:t>
            </a:r>
          </a:p>
        </p:txBody>
      </p:sp>
      <p:sp>
        <p:nvSpPr>
          <p:cNvPr id="48" name="Arrow: Down 47">
            <a:extLst>
              <a:ext uri="{FF2B5EF4-FFF2-40B4-BE49-F238E27FC236}">
                <a16:creationId xmlns:a16="http://schemas.microsoft.com/office/drawing/2014/main" id="{3E9D8A3C-E58E-45E0-935E-5885336C9204}"/>
              </a:ext>
            </a:extLst>
          </p:cNvPr>
          <p:cNvSpPr/>
          <p:nvPr/>
        </p:nvSpPr>
        <p:spPr>
          <a:xfrm>
            <a:off x="11283891" y="727259"/>
            <a:ext cx="795131" cy="5509417"/>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machine language course - Cheap Online Shopping -">
            <a:extLst>
              <a:ext uri="{FF2B5EF4-FFF2-40B4-BE49-F238E27FC236}">
                <a16:creationId xmlns:a16="http://schemas.microsoft.com/office/drawing/2014/main" id="{8A609C71-A63A-E14D-9329-B95F3D0B02A6}"/>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5197"/>
          <a:stretch/>
        </p:blipFill>
        <p:spPr bwMode="auto">
          <a:xfrm>
            <a:off x="167697" y="3810946"/>
            <a:ext cx="4934536" cy="2589854"/>
          </a:xfrm>
          <a:prstGeom prst="rect">
            <a:avLst/>
          </a:prstGeom>
          <a:noFill/>
          <a:extLst>
            <a:ext uri="{909E8E84-426E-40DD-AFC4-6F175D3DCCD1}">
              <a14:hiddenFill xmlns:a14="http://schemas.microsoft.com/office/drawing/2010/main">
                <a:solidFill>
                  <a:srgbClr val="FFFFFF"/>
                </a:solidFill>
              </a14:hiddenFill>
            </a:ext>
          </a:extLst>
        </p:spPr>
      </p:pic>
      <p:sp>
        <p:nvSpPr>
          <p:cNvPr id="27" name="Content Placeholder 2">
            <a:extLst>
              <a:ext uri="{FF2B5EF4-FFF2-40B4-BE49-F238E27FC236}">
                <a16:creationId xmlns:a16="http://schemas.microsoft.com/office/drawing/2014/main" id="{A0D3B8D8-5E5F-EB41-A765-2D2A7DDA22D0}"/>
              </a:ext>
            </a:extLst>
          </p:cNvPr>
          <p:cNvSpPr>
            <a:spLocks noGrp="1"/>
          </p:cNvSpPr>
          <p:nvPr>
            <p:ph idx="1"/>
          </p:nvPr>
        </p:nvSpPr>
        <p:spPr>
          <a:xfrm>
            <a:off x="32460" y="2394718"/>
            <a:ext cx="8132618" cy="1386306"/>
          </a:xfrm>
        </p:spPr>
        <p:txBody>
          <a:bodyPr>
            <a:normAutofit/>
          </a:bodyPr>
          <a:lstStyle/>
          <a:p>
            <a:r>
              <a:rPr lang="en-US" sz="2000" b="1" dirty="0">
                <a:solidFill>
                  <a:srgbClr val="00FF00"/>
                </a:solidFill>
                <a:latin typeface="Courier New" panose="02070309020205020404" pitchFamily="49" charset="0"/>
                <a:cs typeface="Courier New" panose="02070309020205020404" pitchFamily="49" charset="0"/>
              </a:rPr>
              <a:t>if x &gt; 10:</a:t>
            </a:r>
          </a:p>
          <a:p>
            <a:pPr marL="0" indent="0">
              <a:buNone/>
            </a:pPr>
            <a:r>
              <a:rPr lang="en-US" sz="2000" b="1" dirty="0">
                <a:solidFill>
                  <a:srgbClr val="00FF00"/>
                </a:solidFill>
                <a:latin typeface="Courier New" panose="02070309020205020404" pitchFamily="49" charset="0"/>
                <a:cs typeface="Courier New" panose="02070309020205020404" pitchFamily="49" charset="0"/>
              </a:rPr>
              <a:t>    print(“x is greater than 10”)</a:t>
            </a:r>
          </a:p>
        </p:txBody>
      </p:sp>
    </p:spTree>
    <p:extLst>
      <p:ext uri="{BB962C8B-B14F-4D97-AF65-F5344CB8AC3E}">
        <p14:creationId xmlns:p14="http://schemas.microsoft.com/office/powerpoint/2010/main" val="3047095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5EC9D0-AB23-0142-A47C-6F4D3EBD82CB}"/>
              </a:ext>
            </a:extLst>
          </p:cNvPr>
          <p:cNvSpPr>
            <a:spLocks noGrp="1"/>
          </p:cNvSpPr>
          <p:nvPr>
            <p:ph idx="1"/>
          </p:nvPr>
        </p:nvSpPr>
        <p:spPr>
          <a:xfrm>
            <a:off x="2219661" y="1383662"/>
            <a:ext cx="8007927" cy="1386306"/>
          </a:xfrm>
        </p:spPr>
        <p:txBody>
          <a:bodyPr/>
          <a:lstStyle/>
          <a:p>
            <a:r>
              <a:rPr lang="en-US" b="1" dirty="0">
                <a:solidFill>
                  <a:srgbClr val="00FF00"/>
                </a:solidFill>
                <a:latin typeface="Courier New" panose="02070309020205020404" pitchFamily="49" charset="0"/>
                <a:cs typeface="Courier New" panose="02070309020205020404" pitchFamily="49" charset="0"/>
              </a:rPr>
              <a:t>if x &gt; 10:</a:t>
            </a:r>
          </a:p>
          <a:p>
            <a:pPr marL="0" indent="0">
              <a:buNone/>
            </a:pPr>
            <a:r>
              <a:rPr lang="en-US" b="1" dirty="0">
                <a:solidFill>
                  <a:srgbClr val="00FF00"/>
                </a:solidFill>
                <a:latin typeface="Courier New" panose="02070309020205020404" pitchFamily="49" charset="0"/>
                <a:cs typeface="Courier New" panose="02070309020205020404" pitchFamily="49" charset="0"/>
              </a:rPr>
              <a:t>    print(”x is greater than 10”)</a:t>
            </a:r>
          </a:p>
        </p:txBody>
      </p:sp>
      <p:pic>
        <p:nvPicPr>
          <p:cNvPr id="2050" name="Picture 2" descr="Assembly Code - an overview | ScienceDirect Topics">
            <a:extLst>
              <a:ext uri="{FF2B5EF4-FFF2-40B4-BE49-F238E27FC236}">
                <a16:creationId xmlns:a16="http://schemas.microsoft.com/office/drawing/2014/main" id="{42288C78-2467-C443-919E-61187C5258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429" y="2486270"/>
            <a:ext cx="3874463" cy="4156364"/>
          </a:xfrm>
          <a:prstGeom prst="rect">
            <a:avLst/>
          </a:prstGeom>
          <a:noFill/>
          <a:extLst>
            <a:ext uri="{909E8E84-426E-40DD-AFC4-6F175D3DCCD1}">
              <a14:hiddenFill xmlns:a14="http://schemas.microsoft.com/office/drawing/2010/main">
                <a:solidFill>
                  <a:srgbClr val="FFFFFF"/>
                </a:solidFill>
              </a14:hiddenFill>
            </a:ext>
          </a:extLst>
        </p:spPr>
      </p:pic>
      <p:sp>
        <p:nvSpPr>
          <p:cNvPr id="7" name="Title 6">
            <a:extLst>
              <a:ext uri="{FF2B5EF4-FFF2-40B4-BE49-F238E27FC236}">
                <a16:creationId xmlns:a16="http://schemas.microsoft.com/office/drawing/2014/main" id="{2593DE26-216D-BA4C-BA17-73E65B027BCD}"/>
              </a:ext>
            </a:extLst>
          </p:cNvPr>
          <p:cNvSpPr>
            <a:spLocks noGrp="1"/>
          </p:cNvSpPr>
          <p:nvPr>
            <p:ph type="title"/>
          </p:nvPr>
        </p:nvSpPr>
        <p:spPr/>
        <p:txBody>
          <a:bodyPr>
            <a:normAutofit fontScale="90000"/>
          </a:bodyPr>
          <a:lstStyle/>
          <a:p>
            <a:r>
              <a:rPr lang="en-US" b="1" dirty="0"/>
              <a:t>The power of programming languages</a:t>
            </a:r>
          </a:p>
        </p:txBody>
      </p:sp>
      <p:pic>
        <p:nvPicPr>
          <p:cNvPr id="2052" name="Picture 4" descr="What does a machine language code look like? - Quora">
            <a:extLst>
              <a:ext uri="{FF2B5EF4-FFF2-40B4-BE49-F238E27FC236}">
                <a16:creationId xmlns:a16="http://schemas.microsoft.com/office/drawing/2014/main" id="{9D09E438-679F-8746-B55D-149EF751BB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29292" y="2998418"/>
            <a:ext cx="5212864" cy="313206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atrix Code GIFs | Tenor">
            <a:extLst>
              <a:ext uri="{FF2B5EF4-FFF2-40B4-BE49-F238E27FC236}">
                <a16:creationId xmlns:a16="http://schemas.microsoft.com/office/drawing/2014/main" id="{2CFA8D14-5329-4042-9E7E-5CA3AB9A4E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29292" y="2672150"/>
            <a:ext cx="6324600" cy="3784600"/>
          </a:xfrm>
          <a:prstGeom prst="rect">
            <a:avLst/>
          </a:prstGeom>
          <a:noFill/>
          <a:extLst>
            <a:ext uri="{909E8E84-426E-40DD-AFC4-6F175D3DCCD1}">
              <a14:hiddenFill xmlns:a14="http://schemas.microsoft.com/office/drawing/2010/main">
                <a:solidFill>
                  <a:srgbClr val="FFFFFF"/>
                </a:solidFill>
              </a14:hiddenFill>
            </a:ext>
          </a:extLst>
        </p:spPr>
      </p:pic>
      <p:sp>
        <p:nvSpPr>
          <p:cNvPr id="11" name="Arrow: Down 47">
            <a:extLst>
              <a:ext uri="{FF2B5EF4-FFF2-40B4-BE49-F238E27FC236}">
                <a16:creationId xmlns:a16="http://schemas.microsoft.com/office/drawing/2014/main" id="{9FEB138B-B921-EC44-A1AA-D1D102E26B41}"/>
              </a:ext>
            </a:extLst>
          </p:cNvPr>
          <p:cNvSpPr/>
          <p:nvPr/>
        </p:nvSpPr>
        <p:spPr>
          <a:xfrm rot="16200000">
            <a:off x="4509023" y="3760540"/>
            <a:ext cx="903559" cy="1607821"/>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1871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472E5-F4FD-C947-975A-2EB6AA8A69CE}"/>
              </a:ext>
            </a:extLst>
          </p:cNvPr>
          <p:cNvSpPr>
            <a:spLocks noGrp="1"/>
          </p:cNvSpPr>
          <p:nvPr>
            <p:ph type="title"/>
          </p:nvPr>
        </p:nvSpPr>
        <p:spPr/>
        <p:txBody>
          <a:bodyPr>
            <a:normAutofit fontScale="90000"/>
          </a:bodyPr>
          <a:lstStyle/>
          <a:p>
            <a:r>
              <a:rPr lang="en-US" dirty="0"/>
              <a:t>Introducing Python</a:t>
            </a:r>
          </a:p>
        </p:txBody>
      </p:sp>
      <p:sp>
        <p:nvSpPr>
          <p:cNvPr id="3" name="Content Placeholder 2">
            <a:extLst>
              <a:ext uri="{FF2B5EF4-FFF2-40B4-BE49-F238E27FC236}">
                <a16:creationId xmlns:a16="http://schemas.microsoft.com/office/drawing/2014/main" id="{A9F0D82C-B025-EC43-B148-3E1D1D606A67}"/>
              </a:ext>
            </a:extLst>
          </p:cNvPr>
          <p:cNvSpPr>
            <a:spLocks noGrp="1"/>
          </p:cNvSpPr>
          <p:nvPr>
            <p:ph idx="1"/>
          </p:nvPr>
        </p:nvSpPr>
        <p:spPr>
          <a:xfrm>
            <a:off x="838200" y="1597024"/>
            <a:ext cx="10515600" cy="4835479"/>
          </a:xfrm>
        </p:spPr>
        <p:txBody>
          <a:bodyPr>
            <a:normAutofit/>
          </a:bodyPr>
          <a:lstStyle/>
          <a:p>
            <a:r>
              <a:rPr lang="en-US" dirty="0"/>
              <a:t>No end-of-instruction separators, such as semicolons (like in C or Java)</a:t>
            </a:r>
          </a:p>
          <a:p>
            <a:r>
              <a:rPr lang="en-US" b="1" dirty="0"/>
              <a:t>Programs are stored in .</a:t>
            </a:r>
            <a:r>
              <a:rPr lang="en-US" b="1" dirty="0" err="1"/>
              <a:t>py</a:t>
            </a:r>
            <a:r>
              <a:rPr lang="en-US" b="1" dirty="0"/>
              <a:t> files</a:t>
            </a:r>
            <a:endParaRPr lang="en-US" dirty="0"/>
          </a:p>
          <a:p>
            <a:r>
              <a:rPr lang="en-US" dirty="0"/>
              <a:t>Comments start with a # character</a:t>
            </a:r>
          </a:p>
          <a:p>
            <a:r>
              <a:rPr lang="en-US" b="1" dirty="0"/>
              <a:t>Whitespace matters (exactly 4 spaces means indentation)</a:t>
            </a:r>
          </a:p>
          <a:p>
            <a:pPr marL="28791" marR="4607">
              <a:lnSpc>
                <a:spcPts val="2739"/>
              </a:lnSpc>
            </a:pPr>
            <a:r>
              <a:rPr lang="en-CA" dirty="0">
                <a:latin typeface="Trebuchet MS"/>
                <a:cs typeface="Trebuchet MS"/>
              </a:rPr>
              <a:t>Python is an interpreted language (not a compiled one)</a:t>
            </a:r>
          </a:p>
          <a:p>
            <a:pPr marL="485991" marR="4607" lvl="1">
              <a:lnSpc>
                <a:spcPts val="2739"/>
              </a:lnSpc>
            </a:pPr>
            <a:r>
              <a:rPr lang="en-CA" dirty="0">
                <a:latin typeface="Trebuchet MS"/>
                <a:cs typeface="Trebuchet MS"/>
              </a:rPr>
              <a:t>You can run code one statement at a time, just like a calculator or </a:t>
            </a:r>
            <a:r>
              <a:rPr lang="en-CA" dirty="0" err="1">
                <a:latin typeface="Trebuchet MS"/>
                <a:cs typeface="Trebuchet MS"/>
              </a:rPr>
              <a:t>Matlab</a:t>
            </a:r>
            <a:endParaRPr lang="en-CA" dirty="0">
              <a:latin typeface="Trebuchet MS"/>
              <a:cs typeface="Trebuchet MS"/>
            </a:endParaRPr>
          </a:p>
          <a:p>
            <a:pPr marL="485991" marR="4607" lvl="1">
              <a:lnSpc>
                <a:spcPts val="2739"/>
              </a:lnSpc>
            </a:pPr>
            <a:r>
              <a:rPr lang="en-CA" spc="-9" dirty="0">
                <a:latin typeface="Arial"/>
                <a:cs typeface="Arial"/>
              </a:rPr>
              <a:t>This means </a:t>
            </a:r>
            <a:r>
              <a:rPr lang="en-CA" spc="-9" dirty="0">
                <a:latin typeface="Trebuchet MS"/>
                <a:cs typeface="Trebuchet MS"/>
              </a:rPr>
              <a:t>va</a:t>
            </a:r>
            <a:r>
              <a:rPr lang="en-CA" spc="-5" dirty="0">
                <a:latin typeface="Trebuchet MS"/>
                <a:cs typeface="Trebuchet MS"/>
              </a:rPr>
              <a:t>ria</a:t>
            </a:r>
            <a:r>
              <a:rPr lang="en-CA" dirty="0">
                <a:latin typeface="Trebuchet MS"/>
                <a:cs typeface="Trebuchet MS"/>
              </a:rPr>
              <a:t>b</a:t>
            </a:r>
            <a:r>
              <a:rPr lang="en-CA" spc="-9" dirty="0">
                <a:latin typeface="Trebuchet MS"/>
                <a:cs typeface="Trebuchet MS"/>
              </a:rPr>
              <a:t>l</a:t>
            </a:r>
            <a:r>
              <a:rPr lang="en-CA" spc="-5" dirty="0">
                <a:latin typeface="Trebuchet MS"/>
                <a:cs typeface="Trebuchet MS"/>
              </a:rPr>
              <a:t>e</a:t>
            </a:r>
            <a:r>
              <a:rPr lang="en-CA" spc="-14" dirty="0">
                <a:latin typeface="Trebuchet MS"/>
                <a:cs typeface="Trebuchet MS"/>
              </a:rPr>
              <a:t>s</a:t>
            </a:r>
            <a:r>
              <a:rPr lang="en-CA" dirty="0">
                <a:latin typeface="Trebuchet MS"/>
                <a:cs typeface="Trebuchet MS"/>
              </a:rPr>
              <a:t> </a:t>
            </a:r>
            <a:r>
              <a:rPr lang="en-CA" spc="-9" dirty="0">
                <a:latin typeface="Trebuchet MS"/>
                <a:cs typeface="Trebuchet MS"/>
              </a:rPr>
              <a:t>c</a:t>
            </a:r>
            <a:r>
              <a:rPr lang="en-CA" spc="-5" dirty="0">
                <a:latin typeface="Trebuchet MS"/>
                <a:cs typeface="Trebuchet MS"/>
              </a:rPr>
              <a:t>a</a:t>
            </a:r>
            <a:r>
              <a:rPr lang="en-CA" dirty="0">
                <a:latin typeface="Trebuchet MS"/>
                <a:cs typeface="Trebuchet MS"/>
              </a:rPr>
              <a:t>n</a:t>
            </a:r>
            <a:r>
              <a:rPr lang="en-CA" spc="-5" dirty="0">
                <a:latin typeface="Trebuchet MS"/>
                <a:cs typeface="Trebuchet MS"/>
              </a:rPr>
              <a:t> c</a:t>
            </a:r>
            <a:r>
              <a:rPr lang="en-CA" dirty="0">
                <a:latin typeface="Trebuchet MS"/>
                <a:cs typeface="Trebuchet MS"/>
              </a:rPr>
              <a:t>h</a:t>
            </a:r>
            <a:r>
              <a:rPr lang="en-CA" spc="-5" dirty="0">
                <a:latin typeface="Trebuchet MS"/>
                <a:cs typeface="Trebuchet MS"/>
              </a:rPr>
              <a:t>a</a:t>
            </a:r>
            <a:r>
              <a:rPr lang="en-CA" spc="-9" dirty="0">
                <a:latin typeface="Trebuchet MS"/>
                <a:cs typeface="Trebuchet MS"/>
              </a:rPr>
              <a:t>n</a:t>
            </a:r>
            <a:r>
              <a:rPr lang="en-CA" spc="-14" dirty="0">
                <a:latin typeface="Trebuchet MS"/>
                <a:cs typeface="Trebuchet MS"/>
              </a:rPr>
              <a:t>g</a:t>
            </a:r>
            <a:r>
              <a:rPr lang="en-CA" dirty="0">
                <a:latin typeface="Trebuchet MS"/>
                <a:cs typeface="Trebuchet MS"/>
              </a:rPr>
              <a:t>e </a:t>
            </a:r>
            <a:r>
              <a:rPr lang="en-CA" spc="-5" dirty="0">
                <a:latin typeface="Trebuchet MS"/>
                <a:cs typeface="Trebuchet MS"/>
              </a:rPr>
              <a:t>typ</a:t>
            </a:r>
            <a:r>
              <a:rPr lang="en-CA" dirty="0">
                <a:latin typeface="Trebuchet MS"/>
                <a:cs typeface="Trebuchet MS"/>
              </a:rPr>
              <a:t>e d</a:t>
            </a:r>
            <a:r>
              <a:rPr lang="en-CA" spc="-9" dirty="0">
                <a:latin typeface="Trebuchet MS"/>
                <a:cs typeface="Trebuchet MS"/>
              </a:rPr>
              <a:t>u</a:t>
            </a:r>
            <a:r>
              <a:rPr lang="en-CA" spc="-5" dirty="0">
                <a:latin typeface="Trebuchet MS"/>
                <a:cs typeface="Trebuchet MS"/>
              </a:rPr>
              <a:t>ri</a:t>
            </a:r>
            <a:r>
              <a:rPr lang="en-CA" dirty="0">
                <a:latin typeface="Trebuchet MS"/>
                <a:cs typeface="Trebuchet MS"/>
              </a:rPr>
              <a:t>n</a:t>
            </a:r>
            <a:r>
              <a:rPr lang="en-CA" spc="-14" dirty="0">
                <a:latin typeface="Trebuchet MS"/>
                <a:cs typeface="Trebuchet MS"/>
              </a:rPr>
              <a:t>g</a:t>
            </a:r>
            <a:r>
              <a:rPr lang="en-CA" dirty="0">
                <a:latin typeface="Trebuchet MS"/>
                <a:cs typeface="Trebuchet MS"/>
              </a:rPr>
              <a:t> </a:t>
            </a:r>
            <a:r>
              <a:rPr lang="en-CA" spc="-5" dirty="0">
                <a:latin typeface="Trebuchet MS"/>
                <a:cs typeface="Trebuchet MS"/>
              </a:rPr>
              <a:t>r</a:t>
            </a:r>
            <a:r>
              <a:rPr lang="en-CA" spc="-9" dirty="0">
                <a:latin typeface="Trebuchet MS"/>
                <a:cs typeface="Trebuchet MS"/>
              </a:rPr>
              <a:t>u</a:t>
            </a:r>
            <a:r>
              <a:rPr lang="en-CA" dirty="0">
                <a:latin typeface="Trebuchet MS"/>
                <a:cs typeface="Trebuchet MS"/>
              </a:rPr>
              <a:t>n</a:t>
            </a:r>
            <a:r>
              <a:rPr lang="en-CA" spc="-5" dirty="0">
                <a:latin typeface="Trebuchet MS"/>
                <a:cs typeface="Trebuchet MS"/>
              </a:rPr>
              <a:t>time, and do not have to be declared before running</a:t>
            </a:r>
            <a:endParaRPr lang="en-US" b="1" dirty="0"/>
          </a:p>
          <a:p>
            <a:endParaRPr lang="en-US" b="1" dirty="0"/>
          </a:p>
        </p:txBody>
      </p:sp>
    </p:spTree>
    <p:extLst>
      <p:ext uri="{BB962C8B-B14F-4D97-AF65-F5344CB8AC3E}">
        <p14:creationId xmlns:p14="http://schemas.microsoft.com/office/powerpoint/2010/main" val="4710184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1AB01-2F54-6449-965D-E349EFB5A702}"/>
              </a:ext>
            </a:extLst>
          </p:cNvPr>
          <p:cNvSpPr>
            <a:spLocks noGrp="1"/>
          </p:cNvSpPr>
          <p:nvPr>
            <p:ph type="title"/>
          </p:nvPr>
        </p:nvSpPr>
        <p:spPr>
          <a:xfrm>
            <a:off x="838199" y="603806"/>
            <a:ext cx="10515600" cy="656148"/>
          </a:xfrm>
        </p:spPr>
        <p:txBody>
          <a:bodyPr>
            <a:normAutofit fontScale="90000"/>
          </a:bodyPr>
          <a:lstStyle/>
          <a:p>
            <a:r>
              <a:rPr lang="en-US" dirty="0"/>
              <a:t>Arithmetic Operators</a:t>
            </a:r>
          </a:p>
        </p:txBody>
      </p:sp>
      <p:grpSp>
        <p:nvGrpSpPr>
          <p:cNvPr id="15" name="Group 14">
            <a:extLst>
              <a:ext uri="{FF2B5EF4-FFF2-40B4-BE49-F238E27FC236}">
                <a16:creationId xmlns:a16="http://schemas.microsoft.com/office/drawing/2014/main" id="{542609C9-0F88-1D4B-B1E2-B377F7953D88}"/>
              </a:ext>
            </a:extLst>
          </p:cNvPr>
          <p:cNvGrpSpPr/>
          <p:nvPr/>
        </p:nvGrpSpPr>
        <p:grpSpPr>
          <a:xfrm>
            <a:off x="1343661" y="1323923"/>
            <a:ext cx="9504680" cy="877181"/>
            <a:chOff x="1343661" y="960077"/>
            <a:chExt cx="9504680" cy="1018540"/>
          </a:xfrm>
        </p:grpSpPr>
        <p:sp>
          <p:nvSpPr>
            <p:cNvPr id="4" name="object 4">
              <a:extLst>
                <a:ext uri="{FF2B5EF4-FFF2-40B4-BE49-F238E27FC236}">
                  <a16:creationId xmlns:a16="http://schemas.microsoft.com/office/drawing/2014/main" id="{8D1C5D52-6FEE-564B-A859-1A73A807B9BF}"/>
                </a:ext>
              </a:extLst>
            </p:cNvPr>
            <p:cNvSpPr/>
            <p:nvPr/>
          </p:nvSpPr>
          <p:spPr>
            <a:xfrm>
              <a:off x="1343661" y="960077"/>
              <a:ext cx="1583690" cy="1018540"/>
            </a:xfrm>
            <a:custGeom>
              <a:avLst/>
              <a:gdLst/>
              <a:ahLst/>
              <a:cxnLst/>
              <a:rect l="l" t="t" r="r" b="b"/>
              <a:pathLst>
                <a:path w="1583689" h="1018539">
                  <a:moveTo>
                    <a:pt x="0" y="0"/>
                  </a:moveTo>
                  <a:lnTo>
                    <a:pt x="1583690" y="0"/>
                  </a:lnTo>
                  <a:lnTo>
                    <a:pt x="1583690" y="1018539"/>
                  </a:lnTo>
                  <a:lnTo>
                    <a:pt x="0" y="1018539"/>
                  </a:lnTo>
                  <a:lnTo>
                    <a:pt x="0" y="0"/>
                  </a:lnTo>
                  <a:close/>
                </a:path>
              </a:pathLst>
            </a:custGeom>
            <a:solidFill>
              <a:srgbClr val="0066CC"/>
            </a:solidFill>
          </p:spPr>
          <p:txBody>
            <a:bodyPr wrap="square" lIns="0" tIns="0" rIns="0" bIns="0" rtlCol="0"/>
            <a:lstStyle/>
            <a:p>
              <a:endParaRPr>
                <a:solidFill>
                  <a:schemeClr val="bg1"/>
                </a:solidFill>
              </a:endParaRPr>
            </a:p>
          </p:txBody>
        </p:sp>
        <p:sp>
          <p:nvSpPr>
            <p:cNvPr id="5" name="object 5">
              <a:extLst>
                <a:ext uri="{FF2B5EF4-FFF2-40B4-BE49-F238E27FC236}">
                  <a16:creationId xmlns:a16="http://schemas.microsoft.com/office/drawing/2014/main" id="{E01ADC1E-60C3-4943-9545-2DD246C0BA8B}"/>
                </a:ext>
              </a:extLst>
            </p:cNvPr>
            <p:cNvSpPr txBox="1"/>
            <p:nvPr/>
          </p:nvSpPr>
          <p:spPr>
            <a:xfrm>
              <a:off x="1421131" y="1327071"/>
              <a:ext cx="1141095" cy="393112"/>
            </a:xfrm>
            <a:prstGeom prst="rect">
              <a:avLst/>
            </a:prstGeom>
          </p:spPr>
          <p:txBody>
            <a:bodyPr vert="horz" wrap="square" lIns="0" tIns="0" rIns="0" bIns="0" rtlCol="0">
              <a:spAutoFit/>
            </a:bodyPr>
            <a:lstStyle/>
            <a:p>
              <a:pPr marL="12700">
                <a:lnSpc>
                  <a:spcPct val="100000"/>
                </a:lnSpc>
              </a:pPr>
              <a:r>
                <a:rPr sz="2200" b="1" spc="-20" dirty="0">
                  <a:solidFill>
                    <a:schemeClr val="bg1"/>
                  </a:solidFill>
                  <a:latin typeface="Times New Roman"/>
                  <a:cs typeface="Times New Roman"/>
                </a:rPr>
                <a:t>Op</a:t>
              </a:r>
              <a:r>
                <a:rPr sz="2200" b="1" spc="-10" dirty="0">
                  <a:solidFill>
                    <a:schemeClr val="bg1"/>
                  </a:solidFill>
                  <a:latin typeface="Times New Roman"/>
                  <a:cs typeface="Times New Roman"/>
                </a:rPr>
                <a:t>e</a:t>
              </a:r>
              <a:r>
                <a:rPr sz="2200" b="1" spc="-20" dirty="0">
                  <a:solidFill>
                    <a:schemeClr val="bg1"/>
                  </a:solidFill>
                  <a:latin typeface="Times New Roman"/>
                  <a:cs typeface="Times New Roman"/>
                </a:rPr>
                <a:t>r</a:t>
              </a:r>
              <a:r>
                <a:rPr sz="2200" b="1" dirty="0">
                  <a:solidFill>
                    <a:schemeClr val="bg1"/>
                  </a:solidFill>
                  <a:latin typeface="Times New Roman"/>
                  <a:cs typeface="Times New Roman"/>
                </a:rPr>
                <a:t>a</a:t>
              </a:r>
              <a:r>
                <a:rPr sz="2200" b="1" spc="-5" dirty="0">
                  <a:solidFill>
                    <a:schemeClr val="bg1"/>
                  </a:solidFill>
                  <a:latin typeface="Times New Roman"/>
                  <a:cs typeface="Times New Roman"/>
                </a:rPr>
                <a:t>t</a:t>
              </a:r>
              <a:r>
                <a:rPr sz="2200" b="1" spc="-15" dirty="0">
                  <a:solidFill>
                    <a:schemeClr val="bg1"/>
                  </a:solidFill>
                  <a:latin typeface="Times New Roman"/>
                  <a:cs typeface="Times New Roman"/>
                </a:rPr>
                <a:t>or</a:t>
              </a:r>
              <a:endParaRPr sz="2200">
                <a:solidFill>
                  <a:schemeClr val="bg1"/>
                </a:solidFill>
                <a:latin typeface="Times New Roman"/>
                <a:cs typeface="Times New Roman"/>
              </a:endParaRPr>
            </a:p>
          </p:txBody>
        </p:sp>
        <p:sp>
          <p:nvSpPr>
            <p:cNvPr id="6" name="object 6">
              <a:extLst>
                <a:ext uri="{FF2B5EF4-FFF2-40B4-BE49-F238E27FC236}">
                  <a16:creationId xmlns:a16="http://schemas.microsoft.com/office/drawing/2014/main" id="{00DA2EE4-F869-7F4F-87C6-532ADAF6207B}"/>
                </a:ext>
              </a:extLst>
            </p:cNvPr>
            <p:cNvSpPr/>
            <p:nvPr/>
          </p:nvSpPr>
          <p:spPr>
            <a:xfrm>
              <a:off x="2927352" y="960077"/>
              <a:ext cx="2197100" cy="1018540"/>
            </a:xfrm>
            <a:custGeom>
              <a:avLst/>
              <a:gdLst/>
              <a:ahLst/>
              <a:cxnLst/>
              <a:rect l="l" t="t" r="r" b="b"/>
              <a:pathLst>
                <a:path w="2197100" h="1018539">
                  <a:moveTo>
                    <a:pt x="0" y="0"/>
                  </a:moveTo>
                  <a:lnTo>
                    <a:pt x="2197100" y="0"/>
                  </a:lnTo>
                  <a:lnTo>
                    <a:pt x="2197100" y="1018539"/>
                  </a:lnTo>
                  <a:lnTo>
                    <a:pt x="0" y="1018539"/>
                  </a:lnTo>
                  <a:lnTo>
                    <a:pt x="0" y="0"/>
                  </a:lnTo>
                  <a:close/>
                </a:path>
              </a:pathLst>
            </a:custGeom>
            <a:solidFill>
              <a:srgbClr val="0066CC"/>
            </a:solidFill>
          </p:spPr>
          <p:txBody>
            <a:bodyPr wrap="square" lIns="0" tIns="0" rIns="0" bIns="0" rtlCol="0"/>
            <a:lstStyle/>
            <a:p>
              <a:endParaRPr>
                <a:solidFill>
                  <a:schemeClr val="bg1"/>
                </a:solidFill>
              </a:endParaRPr>
            </a:p>
          </p:txBody>
        </p:sp>
        <p:sp>
          <p:nvSpPr>
            <p:cNvPr id="7" name="object 7">
              <a:extLst>
                <a:ext uri="{FF2B5EF4-FFF2-40B4-BE49-F238E27FC236}">
                  <a16:creationId xmlns:a16="http://schemas.microsoft.com/office/drawing/2014/main" id="{9D226278-D88E-4044-8BED-5EDBA213861A}"/>
                </a:ext>
              </a:extLst>
            </p:cNvPr>
            <p:cNvSpPr txBox="1"/>
            <p:nvPr/>
          </p:nvSpPr>
          <p:spPr>
            <a:xfrm>
              <a:off x="3004822" y="1327071"/>
              <a:ext cx="1250950" cy="393112"/>
            </a:xfrm>
            <a:prstGeom prst="rect">
              <a:avLst/>
            </a:prstGeom>
          </p:spPr>
          <p:txBody>
            <a:bodyPr vert="horz" wrap="square" lIns="0" tIns="0" rIns="0" bIns="0" rtlCol="0">
              <a:spAutoFit/>
            </a:bodyPr>
            <a:lstStyle/>
            <a:p>
              <a:pPr marL="12700">
                <a:lnSpc>
                  <a:spcPct val="100000"/>
                </a:lnSpc>
              </a:pPr>
              <a:r>
                <a:rPr sz="2200" b="1" spc="-20" dirty="0">
                  <a:solidFill>
                    <a:schemeClr val="bg1"/>
                  </a:solidFill>
                  <a:latin typeface="Times New Roman"/>
                  <a:cs typeface="Times New Roman"/>
                </a:rPr>
                <a:t>Op</a:t>
              </a:r>
              <a:r>
                <a:rPr sz="2200" b="1" spc="-10" dirty="0">
                  <a:solidFill>
                    <a:schemeClr val="bg1"/>
                  </a:solidFill>
                  <a:latin typeface="Times New Roman"/>
                  <a:cs typeface="Times New Roman"/>
                </a:rPr>
                <a:t>e</a:t>
              </a:r>
              <a:r>
                <a:rPr sz="2200" b="1" spc="-20" dirty="0">
                  <a:solidFill>
                    <a:schemeClr val="bg1"/>
                  </a:solidFill>
                  <a:latin typeface="Times New Roman"/>
                  <a:cs typeface="Times New Roman"/>
                </a:rPr>
                <a:t>r</a:t>
              </a:r>
              <a:r>
                <a:rPr sz="2200" b="1" dirty="0">
                  <a:solidFill>
                    <a:schemeClr val="bg1"/>
                  </a:solidFill>
                  <a:latin typeface="Times New Roman"/>
                  <a:cs typeface="Times New Roman"/>
                </a:rPr>
                <a:t>a</a:t>
              </a:r>
              <a:r>
                <a:rPr sz="2200" b="1" spc="-5" dirty="0">
                  <a:solidFill>
                    <a:schemeClr val="bg1"/>
                  </a:solidFill>
                  <a:latin typeface="Times New Roman"/>
                  <a:cs typeface="Times New Roman"/>
                </a:rPr>
                <a:t>ti</a:t>
              </a:r>
              <a:r>
                <a:rPr sz="2200" b="1" dirty="0">
                  <a:solidFill>
                    <a:schemeClr val="bg1"/>
                  </a:solidFill>
                  <a:latin typeface="Times New Roman"/>
                  <a:cs typeface="Times New Roman"/>
                </a:rPr>
                <a:t>on</a:t>
              </a:r>
              <a:endParaRPr sz="2200">
                <a:solidFill>
                  <a:schemeClr val="bg1"/>
                </a:solidFill>
                <a:latin typeface="Times New Roman"/>
                <a:cs typeface="Times New Roman"/>
              </a:endParaRPr>
            </a:p>
          </p:txBody>
        </p:sp>
        <p:sp>
          <p:nvSpPr>
            <p:cNvPr id="8" name="object 8">
              <a:extLst>
                <a:ext uri="{FF2B5EF4-FFF2-40B4-BE49-F238E27FC236}">
                  <a16:creationId xmlns:a16="http://schemas.microsoft.com/office/drawing/2014/main" id="{A9B2EAC4-527C-C449-AA79-DC3D091BD29D}"/>
                </a:ext>
              </a:extLst>
            </p:cNvPr>
            <p:cNvSpPr/>
            <p:nvPr/>
          </p:nvSpPr>
          <p:spPr>
            <a:xfrm>
              <a:off x="5124452" y="960077"/>
              <a:ext cx="1761489" cy="1018540"/>
            </a:xfrm>
            <a:custGeom>
              <a:avLst/>
              <a:gdLst/>
              <a:ahLst/>
              <a:cxnLst/>
              <a:rect l="l" t="t" r="r" b="b"/>
              <a:pathLst>
                <a:path w="1761489" h="1018539">
                  <a:moveTo>
                    <a:pt x="0" y="0"/>
                  </a:moveTo>
                  <a:lnTo>
                    <a:pt x="1761489" y="0"/>
                  </a:lnTo>
                  <a:lnTo>
                    <a:pt x="1761489" y="1018539"/>
                  </a:lnTo>
                  <a:lnTo>
                    <a:pt x="0" y="1018539"/>
                  </a:lnTo>
                  <a:lnTo>
                    <a:pt x="0" y="0"/>
                  </a:lnTo>
                  <a:close/>
                </a:path>
              </a:pathLst>
            </a:custGeom>
            <a:solidFill>
              <a:srgbClr val="0066CC"/>
            </a:solidFill>
          </p:spPr>
          <p:txBody>
            <a:bodyPr wrap="square" lIns="0" tIns="0" rIns="0" bIns="0" rtlCol="0"/>
            <a:lstStyle/>
            <a:p>
              <a:endParaRPr>
                <a:solidFill>
                  <a:schemeClr val="bg1"/>
                </a:solidFill>
              </a:endParaRPr>
            </a:p>
          </p:txBody>
        </p:sp>
        <p:sp>
          <p:nvSpPr>
            <p:cNvPr id="9" name="object 9">
              <a:extLst>
                <a:ext uri="{FF2B5EF4-FFF2-40B4-BE49-F238E27FC236}">
                  <a16:creationId xmlns:a16="http://schemas.microsoft.com/office/drawing/2014/main" id="{24903C9A-EF99-0647-9C94-5ADACFAB5D15}"/>
                </a:ext>
              </a:extLst>
            </p:cNvPr>
            <p:cNvSpPr txBox="1"/>
            <p:nvPr/>
          </p:nvSpPr>
          <p:spPr>
            <a:xfrm>
              <a:off x="5201922" y="1327071"/>
              <a:ext cx="1343025" cy="393112"/>
            </a:xfrm>
            <a:prstGeom prst="rect">
              <a:avLst/>
            </a:prstGeom>
          </p:spPr>
          <p:txBody>
            <a:bodyPr vert="horz" wrap="square" lIns="0" tIns="0" rIns="0" bIns="0" rtlCol="0">
              <a:spAutoFit/>
            </a:bodyPr>
            <a:lstStyle/>
            <a:p>
              <a:pPr marL="12700">
                <a:lnSpc>
                  <a:spcPct val="100000"/>
                </a:lnSpc>
              </a:pPr>
              <a:r>
                <a:rPr sz="2200" b="1" spc="-25" dirty="0">
                  <a:solidFill>
                    <a:schemeClr val="bg1"/>
                  </a:solidFill>
                  <a:latin typeface="Times New Roman"/>
                  <a:cs typeface="Times New Roman"/>
                </a:rPr>
                <a:t>E</a:t>
              </a:r>
              <a:r>
                <a:rPr sz="2200" b="1" dirty="0">
                  <a:solidFill>
                    <a:schemeClr val="bg1"/>
                  </a:solidFill>
                  <a:latin typeface="Times New Roman"/>
                  <a:cs typeface="Times New Roman"/>
                </a:rPr>
                <a:t>xp</a:t>
              </a:r>
              <a:r>
                <a:rPr sz="2200" b="1" spc="-20" dirty="0">
                  <a:solidFill>
                    <a:schemeClr val="bg1"/>
                  </a:solidFill>
                  <a:latin typeface="Times New Roman"/>
                  <a:cs typeface="Times New Roman"/>
                </a:rPr>
                <a:t>r</a:t>
              </a:r>
              <a:r>
                <a:rPr sz="2200" b="1" spc="-10" dirty="0">
                  <a:solidFill>
                    <a:schemeClr val="bg1"/>
                  </a:solidFill>
                  <a:latin typeface="Times New Roman"/>
                  <a:cs typeface="Times New Roman"/>
                </a:rPr>
                <a:t>es</a:t>
              </a:r>
              <a:r>
                <a:rPr sz="2200" b="1" dirty="0">
                  <a:solidFill>
                    <a:schemeClr val="bg1"/>
                  </a:solidFill>
                  <a:latin typeface="Times New Roman"/>
                  <a:cs typeface="Times New Roman"/>
                </a:rPr>
                <a:t>s</a:t>
              </a:r>
              <a:r>
                <a:rPr sz="2200" b="1" spc="-15" dirty="0">
                  <a:solidFill>
                    <a:schemeClr val="bg1"/>
                  </a:solidFill>
                  <a:latin typeface="Times New Roman"/>
                  <a:cs typeface="Times New Roman"/>
                </a:rPr>
                <a:t>ion</a:t>
              </a:r>
              <a:endParaRPr sz="2200">
                <a:solidFill>
                  <a:schemeClr val="bg1"/>
                </a:solidFill>
                <a:latin typeface="Times New Roman"/>
                <a:cs typeface="Times New Roman"/>
              </a:endParaRPr>
            </a:p>
          </p:txBody>
        </p:sp>
        <p:sp>
          <p:nvSpPr>
            <p:cNvPr id="10" name="object 10">
              <a:extLst>
                <a:ext uri="{FF2B5EF4-FFF2-40B4-BE49-F238E27FC236}">
                  <a16:creationId xmlns:a16="http://schemas.microsoft.com/office/drawing/2014/main" id="{5059340B-75A2-344E-B9A7-EC39B9EC329F}"/>
                </a:ext>
              </a:extLst>
            </p:cNvPr>
            <p:cNvSpPr/>
            <p:nvPr/>
          </p:nvSpPr>
          <p:spPr>
            <a:xfrm>
              <a:off x="6885942" y="960077"/>
              <a:ext cx="2528570" cy="1018540"/>
            </a:xfrm>
            <a:custGeom>
              <a:avLst/>
              <a:gdLst/>
              <a:ahLst/>
              <a:cxnLst/>
              <a:rect l="l" t="t" r="r" b="b"/>
              <a:pathLst>
                <a:path w="2528570" h="1018539">
                  <a:moveTo>
                    <a:pt x="0" y="0"/>
                  </a:moveTo>
                  <a:lnTo>
                    <a:pt x="2528569" y="0"/>
                  </a:lnTo>
                  <a:lnTo>
                    <a:pt x="2528569" y="1018539"/>
                  </a:lnTo>
                  <a:lnTo>
                    <a:pt x="0" y="1018539"/>
                  </a:lnTo>
                  <a:lnTo>
                    <a:pt x="0" y="0"/>
                  </a:lnTo>
                  <a:close/>
                </a:path>
              </a:pathLst>
            </a:custGeom>
            <a:solidFill>
              <a:srgbClr val="0066CC"/>
            </a:solidFill>
          </p:spPr>
          <p:txBody>
            <a:bodyPr wrap="square" lIns="0" tIns="0" rIns="0" bIns="0" rtlCol="0"/>
            <a:lstStyle/>
            <a:p>
              <a:endParaRPr>
                <a:solidFill>
                  <a:schemeClr val="bg1"/>
                </a:solidFill>
              </a:endParaRPr>
            </a:p>
          </p:txBody>
        </p:sp>
        <p:sp>
          <p:nvSpPr>
            <p:cNvPr id="11" name="object 11">
              <a:extLst>
                <a:ext uri="{FF2B5EF4-FFF2-40B4-BE49-F238E27FC236}">
                  <a16:creationId xmlns:a16="http://schemas.microsoft.com/office/drawing/2014/main" id="{D9D2397C-9FFB-4D40-A542-B4C6DDAE08C5}"/>
                </a:ext>
              </a:extLst>
            </p:cNvPr>
            <p:cNvSpPr txBox="1"/>
            <p:nvPr/>
          </p:nvSpPr>
          <p:spPr>
            <a:xfrm>
              <a:off x="6963411" y="1327071"/>
              <a:ext cx="2327275" cy="393112"/>
            </a:xfrm>
            <a:prstGeom prst="rect">
              <a:avLst/>
            </a:prstGeom>
          </p:spPr>
          <p:txBody>
            <a:bodyPr vert="horz" wrap="square" lIns="0" tIns="0" rIns="0" bIns="0" rtlCol="0">
              <a:spAutoFit/>
            </a:bodyPr>
            <a:lstStyle/>
            <a:p>
              <a:pPr marL="12700">
                <a:lnSpc>
                  <a:spcPct val="100000"/>
                </a:lnSpc>
              </a:pPr>
              <a:r>
                <a:rPr sz="2200" b="1" spc="-25" dirty="0">
                  <a:solidFill>
                    <a:schemeClr val="bg1"/>
                  </a:solidFill>
                  <a:latin typeface="Times New Roman"/>
                  <a:cs typeface="Times New Roman"/>
                </a:rPr>
                <a:t>E</a:t>
              </a:r>
              <a:r>
                <a:rPr sz="2200" b="1" dirty="0">
                  <a:solidFill>
                    <a:schemeClr val="bg1"/>
                  </a:solidFill>
                  <a:latin typeface="Times New Roman"/>
                  <a:cs typeface="Times New Roman"/>
                </a:rPr>
                <a:t>n</a:t>
              </a:r>
              <a:r>
                <a:rPr sz="2200" b="1" spc="-10" dirty="0">
                  <a:solidFill>
                    <a:schemeClr val="bg1"/>
                  </a:solidFill>
                  <a:latin typeface="Times New Roman"/>
                  <a:cs typeface="Times New Roman"/>
                </a:rPr>
                <a:t>gli</a:t>
              </a:r>
              <a:r>
                <a:rPr sz="2200" b="1" spc="-25" dirty="0">
                  <a:solidFill>
                    <a:schemeClr val="bg1"/>
                  </a:solidFill>
                  <a:latin typeface="Times New Roman"/>
                  <a:cs typeface="Times New Roman"/>
                </a:rPr>
                <a:t>s</a:t>
              </a:r>
              <a:r>
                <a:rPr sz="2200" b="1" dirty="0">
                  <a:solidFill>
                    <a:schemeClr val="bg1"/>
                  </a:solidFill>
                  <a:latin typeface="Times New Roman"/>
                  <a:cs typeface="Times New Roman"/>
                </a:rPr>
                <a:t>h </a:t>
              </a:r>
              <a:r>
                <a:rPr sz="2200" b="1" spc="-5" dirty="0">
                  <a:solidFill>
                    <a:schemeClr val="bg1"/>
                  </a:solidFill>
                  <a:latin typeface="Times New Roman"/>
                  <a:cs typeface="Times New Roman"/>
                </a:rPr>
                <a:t>d</a:t>
              </a:r>
              <a:r>
                <a:rPr sz="2200" b="1" spc="-10" dirty="0">
                  <a:solidFill>
                    <a:schemeClr val="bg1"/>
                  </a:solidFill>
                  <a:latin typeface="Times New Roman"/>
                  <a:cs typeface="Times New Roman"/>
                </a:rPr>
                <a:t>escr</a:t>
              </a:r>
              <a:r>
                <a:rPr sz="2200" b="1" spc="-15" dirty="0">
                  <a:solidFill>
                    <a:schemeClr val="bg1"/>
                  </a:solidFill>
                  <a:latin typeface="Times New Roman"/>
                  <a:cs typeface="Times New Roman"/>
                </a:rPr>
                <a:t>ip</a:t>
              </a:r>
              <a:r>
                <a:rPr sz="2200" b="1" spc="-5" dirty="0">
                  <a:solidFill>
                    <a:schemeClr val="bg1"/>
                  </a:solidFill>
                  <a:latin typeface="Times New Roman"/>
                  <a:cs typeface="Times New Roman"/>
                </a:rPr>
                <a:t>t</a:t>
              </a:r>
              <a:r>
                <a:rPr sz="2200" b="1" spc="-15" dirty="0">
                  <a:solidFill>
                    <a:schemeClr val="bg1"/>
                  </a:solidFill>
                  <a:latin typeface="Times New Roman"/>
                  <a:cs typeface="Times New Roman"/>
                </a:rPr>
                <a:t>ion</a:t>
              </a:r>
              <a:endParaRPr sz="2200">
                <a:solidFill>
                  <a:schemeClr val="bg1"/>
                </a:solidFill>
                <a:latin typeface="Times New Roman"/>
                <a:cs typeface="Times New Roman"/>
              </a:endParaRPr>
            </a:p>
          </p:txBody>
        </p:sp>
        <p:sp>
          <p:nvSpPr>
            <p:cNvPr id="12" name="object 12">
              <a:extLst>
                <a:ext uri="{FF2B5EF4-FFF2-40B4-BE49-F238E27FC236}">
                  <a16:creationId xmlns:a16="http://schemas.microsoft.com/office/drawing/2014/main" id="{94404570-8CF4-4C4B-B690-275ABFA05CB1}"/>
                </a:ext>
              </a:extLst>
            </p:cNvPr>
            <p:cNvSpPr/>
            <p:nvPr/>
          </p:nvSpPr>
          <p:spPr>
            <a:xfrm>
              <a:off x="9414511" y="960077"/>
              <a:ext cx="1433830" cy="1018540"/>
            </a:xfrm>
            <a:custGeom>
              <a:avLst/>
              <a:gdLst/>
              <a:ahLst/>
              <a:cxnLst/>
              <a:rect l="l" t="t" r="r" b="b"/>
              <a:pathLst>
                <a:path w="1433829" h="1018539">
                  <a:moveTo>
                    <a:pt x="0" y="0"/>
                  </a:moveTo>
                  <a:lnTo>
                    <a:pt x="1433830" y="0"/>
                  </a:lnTo>
                  <a:lnTo>
                    <a:pt x="1433830" y="1018539"/>
                  </a:lnTo>
                  <a:lnTo>
                    <a:pt x="0" y="1018539"/>
                  </a:lnTo>
                  <a:lnTo>
                    <a:pt x="0" y="0"/>
                  </a:lnTo>
                  <a:close/>
                </a:path>
              </a:pathLst>
            </a:custGeom>
            <a:solidFill>
              <a:srgbClr val="0066CC"/>
            </a:solidFill>
          </p:spPr>
          <p:txBody>
            <a:bodyPr wrap="square" lIns="0" tIns="0" rIns="0" bIns="0" rtlCol="0"/>
            <a:lstStyle/>
            <a:p>
              <a:endParaRPr>
                <a:solidFill>
                  <a:schemeClr val="bg1"/>
                </a:solidFill>
              </a:endParaRPr>
            </a:p>
          </p:txBody>
        </p:sp>
        <p:sp>
          <p:nvSpPr>
            <p:cNvPr id="13" name="object 14">
              <a:extLst>
                <a:ext uri="{FF2B5EF4-FFF2-40B4-BE49-F238E27FC236}">
                  <a16:creationId xmlns:a16="http://schemas.microsoft.com/office/drawing/2014/main" id="{E27AD640-A03C-7643-9F01-6B6EB57FDF8B}"/>
                </a:ext>
              </a:extLst>
            </p:cNvPr>
            <p:cNvSpPr txBox="1"/>
            <p:nvPr/>
          </p:nvSpPr>
          <p:spPr>
            <a:xfrm>
              <a:off x="9491982" y="1327071"/>
              <a:ext cx="784860" cy="393112"/>
            </a:xfrm>
            <a:prstGeom prst="rect">
              <a:avLst/>
            </a:prstGeom>
          </p:spPr>
          <p:txBody>
            <a:bodyPr vert="horz" wrap="square" lIns="0" tIns="0" rIns="0" bIns="0" rtlCol="0">
              <a:spAutoFit/>
            </a:bodyPr>
            <a:lstStyle/>
            <a:p>
              <a:pPr marL="12700">
                <a:lnSpc>
                  <a:spcPct val="100000"/>
                </a:lnSpc>
              </a:pPr>
              <a:r>
                <a:rPr sz="2200" b="1" spc="-10" dirty="0">
                  <a:solidFill>
                    <a:schemeClr val="bg1"/>
                  </a:solidFill>
                  <a:latin typeface="Times New Roman"/>
                  <a:cs typeface="Times New Roman"/>
                </a:rPr>
                <a:t>Re</a:t>
              </a:r>
              <a:r>
                <a:rPr sz="2200" b="1" dirty="0">
                  <a:solidFill>
                    <a:schemeClr val="bg1"/>
                  </a:solidFill>
                  <a:latin typeface="Times New Roman"/>
                  <a:cs typeface="Times New Roman"/>
                </a:rPr>
                <a:t>s</a:t>
              </a:r>
              <a:r>
                <a:rPr sz="2200" b="1" spc="-5" dirty="0">
                  <a:solidFill>
                    <a:schemeClr val="bg1"/>
                  </a:solidFill>
                  <a:latin typeface="Times New Roman"/>
                  <a:cs typeface="Times New Roman"/>
                </a:rPr>
                <a:t>u</a:t>
              </a:r>
              <a:r>
                <a:rPr sz="2200" b="1" spc="-15" dirty="0">
                  <a:solidFill>
                    <a:schemeClr val="bg1"/>
                  </a:solidFill>
                  <a:latin typeface="Times New Roman"/>
                  <a:cs typeface="Times New Roman"/>
                </a:rPr>
                <a:t>lt</a:t>
              </a:r>
              <a:endParaRPr sz="2200">
                <a:solidFill>
                  <a:schemeClr val="bg1"/>
                </a:solidFill>
                <a:latin typeface="Times New Roman"/>
                <a:cs typeface="Times New Roman"/>
              </a:endParaRPr>
            </a:p>
          </p:txBody>
        </p:sp>
      </p:grpSp>
      <p:graphicFrame>
        <p:nvGraphicFramePr>
          <p:cNvPr id="14" name="object 13">
            <a:extLst>
              <a:ext uri="{FF2B5EF4-FFF2-40B4-BE49-F238E27FC236}">
                <a16:creationId xmlns:a16="http://schemas.microsoft.com/office/drawing/2014/main" id="{B70816FD-8FEC-8E49-91ED-9BA6ACE1B878}"/>
              </a:ext>
            </a:extLst>
          </p:cNvPr>
          <p:cNvGraphicFramePr>
            <a:graphicFrameLocks noGrp="1"/>
          </p:cNvGraphicFramePr>
          <p:nvPr>
            <p:extLst>
              <p:ext uri="{D42A27DB-BD31-4B8C-83A1-F6EECF244321}">
                <p14:modId xmlns:p14="http://schemas.microsoft.com/office/powerpoint/2010/main" val="3944907175"/>
              </p:ext>
            </p:extLst>
          </p:nvPr>
        </p:nvGraphicFramePr>
        <p:xfrm>
          <a:off x="1343661" y="2083981"/>
          <a:ext cx="9504677" cy="4608825"/>
        </p:xfrm>
        <a:graphic>
          <a:graphicData uri="http://schemas.openxmlformats.org/drawingml/2006/table">
            <a:tbl>
              <a:tblPr firstRow="1" bandRow="1">
                <a:tableStyleId>{2D5ABB26-0587-4C30-8999-92F81FD0307C}</a:tableStyleId>
              </a:tblPr>
              <a:tblGrid>
                <a:gridCol w="1049655">
                  <a:extLst>
                    <a:ext uri="{9D8B030D-6E8A-4147-A177-3AD203B41FA5}">
                      <a16:colId xmlns:a16="http://schemas.microsoft.com/office/drawing/2014/main" val="20000"/>
                    </a:ext>
                  </a:extLst>
                </a:gridCol>
                <a:gridCol w="2641071">
                  <a:extLst>
                    <a:ext uri="{9D8B030D-6E8A-4147-A177-3AD203B41FA5}">
                      <a16:colId xmlns:a16="http://schemas.microsoft.com/office/drawing/2014/main" val="20001"/>
                    </a:ext>
                  </a:extLst>
                </a:gridCol>
                <a:gridCol w="515486">
                  <a:extLst>
                    <a:ext uri="{9D8B030D-6E8A-4147-A177-3AD203B41FA5}">
                      <a16:colId xmlns:a16="http://schemas.microsoft.com/office/drawing/2014/main" val="20002"/>
                    </a:ext>
                  </a:extLst>
                </a:gridCol>
                <a:gridCol w="419140">
                  <a:extLst>
                    <a:ext uri="{9D8B030D-6E8A-4147-A177-3AD203B41FA5}">
                      <a16:colId xmlns:a16="http://schemas.microsoft.com/office/drawing/2014/main" val="20003"/>
                    </a:ext>
                  </a:extLst>
                </a:gridCol>
                <a:gridCol w="713091">
                  <a:extLst>
                    <a:ext uri="{9D8B030D-6E8A-4147-A177-3AD203B41FA5}">
                      <a16:colId xmlns:a16="http://schemas.microsoft.com/office/drawing/2014/main" val="20004"/>
                    </a:ext>
                  </a:extLst>
                </a:gridCol>
                <a:gridCol w="2663037">
                  <a:extLst>
                    <a:ext uri="{9D8B030D-6E8A-4147-A177-3AD203B41FA5}">
                      <a16:colId xmlns:a16="http://schemas.microsoft.com/office/drawing/2014/main" val="20005"/>
                    </a:ext>
                  </a:extLst>
                </a:gridCol>
                <a:gridCol w="1503197">
                  <a:extLst>
                    <a:ext uri="{9D8B030D-6E8A-4147-A177-3AD203B41FA5}">
                      <a16:colId xmlns:a16="http://schemas.microsoft.com/office/drawing/2014/main" val="20006"/>
                    </a:ext>
                  </a:extLst>
                </a:gridCol>
              </a:tblGrid>
              <a:tr h="633729">
                <a:tc>
                  <a:txBody>
                    <a:bodyPr/>
                    <a:lstStyle/>
                    <a:p>
                      <a:pPr marL="89535">
                        <a:lnSpc>
                          <a:spcPct val="100000"/>
                        </a:lnSpc>
                      </a:pPr>
                      <a:r>
                        <a:rPr sz="2000" b="1" dirty="0">
                          <a:solidFill>
                            <a:schemeClr val="bg1"/>
                          </a:solidFill>
                          <a:latin typeface="Courier New"/>
                          <a:cs typeface="Courier New"/>
                        </a:rPr>
                        <a:t>+</a:t>
                      </a:r>
                      <a:endParaRPr sz="2000">
                        <a:solidFill>
                          <a:schemeClr val="bg1"/>
                        </a:solidFill>
                        <a:latin typeface="Courier New"/>
                        <a:cs typeface="Courier New"/>
                      </a:endParaRPr>
                    </a:p>
                  </a:txBody>
                  <a:tcPr marL="0" marR="0" marT="0" marB="0">
                    <a:solidFill>
                      <a:srgbClr val="0099FF"/>
                    </a:solidFill>
                  </a:tcPr>
                </a:tc>
                <a:tc>
                  <a:txBody>
                    <a:bodyPr/>
                    <a:lstStyle/>
                    <a:p>
                      <a:pPr marL="623570">
                        <a:lnSpc>
                          <a:spcPct val="100000"/>
                        </a:lnSpc>
                      </a:pPr>
                      <a:r>
                        <a:rPr sz="2000" b="1" spc="-15" dirty="0">
                          <a:solidFill>
                            <a:schemeClr val="bg1"/>
                          </a:solidFill>
                          <a:latin typeface="Times New Roman"/>
                          <a:cs typeface="Times New Roman"/>
                        </a:rPr>
                        <a:t>a</a:t>
                      </a:r>
                      <a:r>
                        <a:rPr sz="2000" b="1" dirty="0">
                          <a:solidFill>
                            <a:schemeClr val="bg1"/>
                          </a:solidFill>
                          <a:latin typeface="Times New Roman"/>
                          <a:cs typeface="Times New Roman"/>
                        </a:rPr>
                        <a:t>d</a:t>
                      </a:r>
                      <a:r>
                        <a:rPr sz="2000" b="1" spc="-5" dirty="0">
                          <a:solidFill>
                            <a:schemeClr val="bg1"/>
                          </a:solidFill>
                          <a:latin typeface="Times New Roman"/>
                          <a:cs typeface="Times New Roman"/>
                        </a:rPr>
                        <a:t>di</a:t>
                      </a:r>
                      <a:r>
                        <a:rPr sz="2000" b="1" dirty="0">
                          <a:solidFill>
                            <a:schemeClr val="bg1"/>
                          </a:solidFill>
                          <a:latin typeface="Times New Roman"/>
                          <a:cs typeface="Times New Roman"/>
                        </a:rPr>
                        <a:t>t</a:t>
                      </a:r>
                      <a:r>
                        <a:rPr sz="2000" b="1" spc="-5" dirty="0">
                          <a:solidFill>
                            <a:schemeClr val="bg1"/>
                          </a:solidFill>
                          <a:latin typeface="Times New Roman"/>
                          <a:cs typeface="Times New Roman"/>
                        </a:rPr>
                        <a:t>ion</a:t>
                      </a:r>
                      <a:endParaRPr sz="2000" dirty="0">
                        <a:solidFill>
                          <a:schemeClr val="bg1"/>
                        </a:solidFill>
                        <a:latin typeface="Times New Roman"/>
                        <a:cs typeface="Times New Roman"/>
                      </a:endParaRPr>
                    </a:p>
                  </a:txBody>
                  <a:tcPr marL="0" marR="0" marT="0" marB="0">
                    <a:solidFill>
                      <a:srgbClr val="0099FF"/>
                    </a:solidFill>
                  </a:tcPr>
                </a:tc>
                <a:tc>
                  <a:txBody>
                    <a:bodyPr/>
                    <a:lstStyle/>
                    <a:p>
                      <a:pPr marL="179705">
                        <a:lnSpc>
                          <a:spcPct val="100000"/>
                        </a:lnSpc>
                      </a:pPr>
                      <a:r>
                        <a:rPr sz="2000" b="1" spc="-5" dirty="0">
                          <a:solidFill>
                            <a:schemeClr val="bg1"/>
                          </a:solidFill>
                          <a:latin typeface="Courier New"/>
                          <a:cs typeface="Courier New"/>
                        </a:rPr>
                        <a:t>11</a:t>
                      </a:r>
                      <a:endParaRPr sz="2000">
                        <a:solidFill>
                          <a:schemeClr val="bg1"/>
                        </a:solidFill>
                        <a:latin typeface="Courier New"/>
                        <a:cs typeface="Courier New"/>
                      </a:endParaRPr>
                    </a:p>
                  </a:txBody>
                  <a:tcPr marL="0" marR="0" marT="0" marB="0">
                    <a:solidFill>
                      <a:srgbClr val="0099FF"/>
                    </a:solidFill>
                  </a:tcPr>
                </a:tc>
                <a:tc>
                  <a:txBody>
                    <a:bodyPr/>
                    <a:lstStyle/>
                    <a:p>
                      <a:pPr marL="167640">
                        <a:lnSpc>
                          <a:spcPct val="100000"/>
                        </a:lnSpc>
                      </a:pPr>
                      <a:r>
                        <a:rPr sz="2000" b="1" dirty="0">
                          <a:solidFill>
                            <a:schemeClr val="bg1"/>
                          </a:solidFill>
                          <a:latin typeface="Courier New"/>
                          <a:cs typeface="Courier New"/>
                        </a:rPr>
                        <a:t>+</a:t>
                      </a:r>
                      <a:endParaRPr sz="2000">
                        <a:solidFill>
                          <a:schemeClr val="bg1"/>
                        </a:solidFill>
                        <a:latin typeface="Courier New"/>
                        <a:cs typeface="Courier New"/>
                      </a:endParaRPr>
                    </a:p>
                  </a:txBody>
                  <a:tcPr marL="0" marR="0" marT="0" marB="0">
                    <a:solidFill>
                      <a:srgbClr val="0099FF"/>
                    </a:solidFill>
                  </a:tcPr>
                </a:tc>
                <a:tc>
                  <a:txBody>
                    <a:bodyPr/>
                    <a:lstStyle/>
                    <a:p>
                      <a:pPr marL="83185">
                        <a:lnSpc>
                          <a:spcPct val="100000"/>
                        </a:lnSpc>
                      </a:pPr>
                      <a:r>
                        <a:rPr sz="2000" b="1" spc="-5" dirty="0">
                          <a:solidFill>
                            <a:schemeClr val="bg1"/>
                          </a:solidFill>
                          <a:latin typeface="Courier New"/>
                          <a:cs typeface="Courier New"/>
                        </a:rPr>
                        <a:t>56</a:t>
                      </a:r>
                      <a:endParaRPr sz="2000">
                        <a:solidFill>
                          <a:schemeClr val="bg1"/>
                        </a:solidFill>
                        <a:latin typeface="Courier New"/>
                        <a:cs typeface="Courier New"/>
                      </a:endParaRPr>
                    </a:p>
                  </a:txBody>
                  <a:tcPr marL="0" marR="0" marT="0" marB="0">
                    <a:solidFill>
                      <a:srgbClr val="0099FF"/>
                    </a:solidFill>
                  </a:tcPr>
                </a:tc>
                <a:tc>
                  <a:txBody>
                    <a:bodyPr/>
                    <a:lstStyle/>
                    <a:p>
                      <a:pPr marL="293370">
                        <a:lnSpc>
                          <a:spcPct val="100000"/>
                        </a:lnSpc>
                      </a:pPr>
                      <a:r>
                        <a:rPr sz="2000" b="1" spc="-15" dirty="0">
                          <a:solidFill>
                            <a:schemeClr val="bg1"/>
                          </a:solidFill>
                          <a:latin typeface="Times New Roman"/>
                          <a:cs typeface="Times New Roman"/>
                        </a:rPr>
                        <a:t>1</a:t>
                      </a:r>
                      <a:r>
                        <a:rPr sz="2000" b="1" dirty="0">
                          <a:solidFill>
                            <a:schemeClr val="bg1"/>
                          </a:solidFill>
                          <a:latin typeface="Times New Roman"/>
                          <a:cs typeface="Times New Roman"/>
                        </a:rPr>
                        <a:t>1 p</a:t>
                      </a:r>
                      <a:r>
                        <a:rPr sz="2000" b="1" spc="-5" dirty="0">
                          <a:solidFill>
                            <a:schemeClr val="bg1"/>
                          </a:solidFill>
                          <a:latin typeface="Times New Roman"/>
                          <a:cs typeface="Times New Roman"/>
                        </a:rPr>
                        <a:t>lu</a:t>
                      </a:r>
                      <a:r>
                        <a:rPr sz="2000" b="1" dirty="0">
                          <a:solidFill>
                            <a:schemeClr val="bg1"/>
                          </a:solidFill>
                          <a:latin typeface="Times New Roman"/>
                          <a:cs typeface="Times New Roman"/>
                        </a:rPr>
                        <a:t>s 56</a:t>
                      </a:r>
                      <a:endParaRPr sz="2000">
                        <a:solidFill>
                          <a:schemeClr val="bg1"/>
                        </a:solidFill>
                        <a:latin typeface="Times New Roman"/>
                        <a:cs typeface="Times New Roman"/>
                      </a:endParaRPr>
                    </a:p>
                  </a:txBody>
                  <a:tcPr marL="0" marR="0" marT="0" marB="0">
                    <a:solidFill>
                      <a:srgbClr val="0099FF"/>
                    </a:solidFill>
                  </a:tcPr>
                </a:tc>
                <a:tc>
                  <a:txBody>
                    <a:bodyPr/>
                    <a:lstStyle/>
                    <a:p>
                      <a:pPr marL="159385">
                        <a:lnSpc>
                          <a:spcPct val="100000"/>
                        </a:lnSpc>
                      </a:pPr>
                      <a:r>
                        <a:rPr sz="2000" b="1" spc="-5" dirty="0">
                          <a:solidFill>
                            <a:schemeClr val="bg1"/>
                          </a:solidFill>
                          <a:latin typeface="Courier New"/>
                          <a:cs typeface="Courier New"/>
                        </a:rPr>
                        <a:t>67</a:t>
                      </a:r>
                      <a:endParaRPr sz="2000">
                        <a:solidFill>
                          <a:schemeClr val="bg1"/>
                        </a:solidFill>
                        <a:latin typeface="Courier New"/>
                        <a:cs typeface="Courier New"/>
                      </a:endParaRPr>
                    </a:p>
                  </a:txBody>
                  <a:tcPr marL="0" marR="0" marT="0" marB="0">
                    <a:solidFill>
                      <a:srgbClr val="0099FF"/>
                    </a:solidFill>
                  </a:tcPr>
                </a:tc>
                <a:extLst>
                  <a:ext uri="{0D108BD9-81ED-4DB2-BD59-A6C34878D82A}">
                    <a16:rowId xmlns:a16="http://schemas.microsoft.com/office/drawing/2014/main" val="10000"/>
                  </a:ext>
                </a:extLst>
              </a:tr>
              <a:tr h="633729">
                <a:tc>
                  <a:txBody>
                    <a:bodyPr/>
                    <a:lstStyle/>
                    <a:p>
                      <a:pPr marL="89535">
                        <a:lnSpc>
                          <a:spcPct val="100000"/>
                        </a:lnSpc>
                      </a:pPr>
                      <a:r>
                        <a:rPr sz="2000" b="1" dirty="0">
                          <a:solidFill>
                            <a:schemeClr val="bg1"/>
                          </a:solidFill>
                          <a:latin typeface="Courier New"/>
                          <a:cs typeface="Courier New"/>
                        </a:rPr>
                        <a:t>-</a:t>
                      </a:r>
                      <a:endParaRPr sz="2000">
                        <a:solidFill>
                          <a:schemeClr val="bg1"/>
                        </a:solidFill>
                        <a:latin typeface="Courier New"/>
                        <a:cs typeface="Courier New"/>
                      </a:endParaRPr>
                    </a:p>
                  </a:txBody>
                  <a:tcPr marL="0" marR="0" marT="0" marB="0">
                    <a:solidFill>
                      <a:srgbClr val="99CCFF"/>
                    </a:solidFill>
                  </a:tcPr>
                </a:tc>
                <a:tc>
                  <a:txBody>
                    <a:bodyPr/>
                    <a:lstStyle/>
                    <a:p>
                      <a:pPr marL="623570">
                        <a:lnSpc>
                          <a:spcPct val="100000"/>
                        </a:lnSpc>
                      </a:pPr>
                      <a:r>
                        <a:rPr sz="2000" b="1" spc="-10" dirty="0">
                          <a:solidFill>
                            <a:schemeClr val="bg1"/>
                          </a:solidFill>
                          <a:latin typeface="Times New Roman"/>
                          <a:cs typeface="Times New Roman"/>
                        </a:rPr>
                        <a:t>s</a:t>
                      </a:r>
                      <a:r>
                        <a:rPr sz="2000" b="1" spc="-5" dirty="0">
                          <a:solidFill>
                            <a:schemeClr val="bg1"/>
                          </a:solidFill>
                          <a:latin typeface="Times New Roman"/>
                          <a:cs typeface="Times New Roman"/>
                        </a:rPr>
                        <a:t>u</a:t>
                      </a:r>
                      <a:r>
                        <a:rPr sz="2000" b="1" dirty="0">
                          <a:solidFill>
                            <a:schemeClr val="bg1"/>
                          </a:solidFill>
                          <a:latin typeface="Times New Roman"/>
                          <a:cs typeface="Times New Roman"/>
                        </a:rPr>
                        <a:t>b</a:t>
                      </a:r>
                      <a:r>
                        <a:rPr sz="2000" b="1" spc="-5" dirty="0">
                          <a:solidFill>
                            <a:schemeClr val="bg1"/>
                          </a:solidFill>
                          <a:latin typeface="Times New Roman"/>
                          <a:cs typeface="Times New Roman"/>
                        </a:rPr>
                        <a:t>t</a:t>
                      </a:r>
                      <a:r>
                        <a:rPr sz="2000" b="1" dirty="0">
                          <a:solidFill>
                            <a:schemeClr val="bg1"/>
                          </a:solidFill>
                          <a:latin typeface="Times New Roman"/>
                          <a:cs typeface="Times New Roman"/>
                        </a:rPr>
                        <a:t>ra</a:t>
                      </a:r>
                      <a:r>
                        <a:rPr sz="2000" b="1" spc="-10" dirty="0">
                          <a:solidFill>
                            <a:schemeClr val="bg1"/>
                          </a:solidFill>
                          <a:latin typeface="Times New Roman"/>
                          <a:cs typeface="Times New Roman"/>
                        </a:rPr>
                        <a:t>c</a:t>
                      </a:r>
                      <a:r>
                        <a:rPr sz="2000" b="1" dirty="0">
                          <a:solidFill>
                            <a:schemeClr val="bg1"/>
                          </a:solidFill>
                          <a:latin typeface="Times New Roman"/>
                          <a:cs typeface="Times New Roman"/>
                        </a:rPr>
                        <a:t>t</a:t>
                      </a:r>
                      <a:r>
                        <a:rPr sz="2000" b="1" spc="-5" dirty="0">
                          <a:solidFill>
                            <a:schemeClr val="bg1"/>
                          </a:solidFill>
                          <a:latin typeface="Times New Roman"/>
                          <a:cs typeface="Times New Roman"/>
                        </a:rPr>
                        <a:t>ion</a:t>
                      </a:r>
                      <a:endParaRPr sz="2000">
                        <a:solidFill>
                          <a:schemeClr val="bg1"/>
                        </a:solidFill>
                        <a:latin typeface="Times New Roman"/>
                        <a:cs typeface="Times New Roman"/>
                      </a:endParaRPr>
                    </a:p>
                  </a:txBody>
                  <a:tcPr marL="0" marR="0" marT="0" marB="0">
                    <a:solidFill>
                      <a:srgbClr val="99CCFF"/>
                    </a:solidFill>
                  </a:tcPr>
                </a:tc>
                <a:tc>
                  <a:txBody>
                    <a:bodyPr/>
                    <a:lstStyle/>
                    <a:p>
                      <a:pPr marL="179705">
                        <a:lnSpc>
                          <a:spcPct val="100000"/>
                        </a:lnSpc>
                      </a:pPr>
                      <a:r>
                        <a:rPr sz="2000" b="1" spc="-5" dirty="0">
                          <a:solidFill>
                            <a:schemeClr val="bg1"/>
                          </a:solidFill>
                          <a:latin typeface="Courier New"/>
                          <a:cs typeface="Courier New"/>
                        </a:rPr>
                        <a:t>23</a:t>
                      </a:r>
                      <a:endParaRPr sz="2000">
                        <a:solidFill>
                          <a:schemeClr val="bg1"/>
                        </a:solidFill>
                        <a:latin typeface="Courier New"/>
                        <a:cs typeface="Courier New"/>
                      </a:endParaRPr>
                    </a:p>
                  </a:txBody>
                  <a:tcPr marL="0" marR="0" marT="0" marB="0">
                    <a:solidFill>
                      <a:srgbClr val="99CCFF"/>
                    </a:solidFill>
                  </a:tcPr>
                </a:tc>
                <a:tc>
                  <a:txBody>
                    <a:bodyPr/>
                    <a:lstStyle/>
                    <a:p>
                      <a:pPr marL="167640">
                        <a:lnSpc>
                          <a:spcPct val="100000"/>
                        </a:lnSpc>
                      </a:pPr>
                      <a:r>
                        <a:rPr sz="2000" b="1" dirty="0">
                          <a:solidFill>
                            <a:schemeClr val="bg1"/>
                          </a:solidFill>
                          <a:latin typeface="Courier New"/>
                          <a:cs typeface="Courier New"/>
                        </a:rPr>
                        <a:t>-</a:t>
                      </a:r>
                      <a:endParaRPr sz="2000">
                        <a:solidFill>
                          <a:schemeClr val="bg1"/>
                        </a:solidFill>
                        <a:latin typeface="Courier New"/>
                        <a:cs typeface="Courier New"/>
                      </a:endParaRPr>
                    </a:p>
                  </a:txBody>
                  <a:tcPr marL="0" marR="0" marT="0" marB="0">
                    <a:solidFill>
                      <a:srgbClr val="99CCFF"/>
                    </a:solidFill>
                  </a:tcPr>
                </a:tc>
                <a:tc>
                  <a:txBody>
                    <a:bodyPr/>
                    <a:lstStyle/>
                    <a:p>
                      <a:pPr marL="83185">
                        <a:lnSpc>
                          <a:spcPct val="100000"/>
                        </a:lnSpc>
                      </a:pPr>
                      <a:r>
                        <a:rPr sz="2000" b="1" spc="-5" dirty="0">
                          <a:solidFill>
                            <a:schemeClr val="bg1"/>
                          </a:solidFill>
                          <a:latin typeface="Courier New"/>
                          <a:cs typeface="Courier New"/>
                        </a:rPr>
                        <a:t>52</a:t>
                      </a:r>
                      <a:endParaRPr sz="2000">
                        <a:solidFill>
                          <a:schemeClr val="bg1"/>
                        </a:solidFill>
                        <a:latin typeface="Courier New"/>
                        <a:cs typeface="Courier New"/>
                      </a:endParaRPr>
                    </a:p>
                  </a:txBody>
                  <a:tcPr marL="0" marR="0" marT="0" marB="0">
                    <a:solidFill>
                      <a:srgbClr val="99CCFF"/>
                    </a:solidFill>
                  </a:tcPr>
                </a:tc>
                <a:tc>
                  <a:txBody>
                    <a:bodyPr/>
                    <a:lstStyle/>
                    <a:p>
                      <a:pPr marL="293370">
                        <a:lnSpc>
                          <a:spcPct val="100000"/>
                        </a:lnSpc>
                      </a:pPr>
                      <a:r>
                        <a:rPr sz="2000" b="1" spc="-15" dirty="0">
                          <a:solidFill>
                            <a:schemeClr val="bg1"/>
                          </a:solidFill>
                          <a:latin typeface="Times New Roman"/>
                          <a:cs typeface="Times New Roman"/>
                        </a:rPr>
                        <a:t>2</a:t>
                      </a:r>
                      <a:r>
                        <a:rPr sz="2000" b="1" dirty="0">
                          <a:solidFill>
                            <a:schemeClr val="bg1"/>
                          </a:solidFill>
                          <a:latin typeface="Times New Roman"/>
                          <a:cs typeface="Times New Roman"/>
                        </a:rPr>
                        <a:t>3 m</a:t>
                      </a:r>
                      <a:r>
                        <a:rPr sz="2000" b="1" spc="-5" dirty="0">
                          <a:solidFill>
                            <a:schemeClr val="bg1"/>
                          </a:solidFill>
                          <a:latin typeface="Times New Roman"/>
                          <a:cs typeface="Times New Roman"/>
                        </a:rPr>
                        <a:t>inu</a:t>
                      </a:r>
                      <a:r>
                        <a:rPr sz="2000" b="1" dirty="0">
                          <a:solidFill>
                            <a:schemeClr val="bg1"/>
                          </a:solidFill>
                          <a:latin typeface="Times New Roman"/>
                          <a:cs typeface="Times New Roman"/>
                        </a:rPr>
                        <a:t>s 52</a:t>
                      </a:r>
                      <a:endParaRPr sz="2000">
                        <a:solidFill>
                          <a:schemeClr val="bg1"/>
                        </a:solidFill>
                        <a:latin typeface="Times New Roman"/>
                        <a:cs typeface="Times New Roman"/>
                      </a:endParaRPr>
                    </a:p>
                  </a:txBody>
                  <a:tcPr marL="0" marR="0" marT="0" marB="0">
                    <a:solidFill>
                      <a:srgbClr val="99CCFF"/>
                    </a:solidFill>
                  </a:tcPr>
                </a:tc>
                <a:tc>
                  <a:txBody>
                    <a:bodyPr/>
                    <a:lstStyle/>
                    <a:p>
                      <a:pPr marL="159385">
                        <a:lnSpc>
                          <a:spcPct val="100000"/>
                        </a:lnSpc>
                      </a:pPr>
                      <a:r>
                        <a:rPr sz="2000" b="1" spc="-5" dirty="0">
                          <a:solidFill>
                            <a:schemeClr val="bg1"/>
                          </a:solidFill>
                          <a:latin typeface="Courier New"/>
                          <a:cs typeface="Courier New"/>
                        </a:rPr>
                        <a:t>-29</a:t>
                      </a:r>
                      <a:endParaRPr sz="2000">
                        <a:solidFill>
                          <a:schemeClr val="bg1"/>
                        </a:solidFill>
                        <a:latin typeface="Courier New"/>
                        <a:cs typeface="Courier New"/>
                      </a:endParaRPr>
                    </a:p>
                  </a:txBody>
                  <a:tcPr marL="0" marR="0" marT="0" marB="0">
                    <a:solidFill>
                      <a:srgbClr val="99CCFF"/>
                    </a:solidFill>
                  </a:tcPr>
                </a:tc>
                <a:extLst>
                  <a:ext uri="{0D108BD9-81ED-4DB2-BD59-A6C34878D82A}">
                    <a16:rowId xmlns:a16="http://schemas.microsoft.com/office/drawing/2014/main" val="10001"/>
                  </a:ext>
                </a:extLst>
              </a:tr>
              <a:tr h="664210">
                <a:tc>
                  <a:txBody>
                    <a:bodyPr/>
                    <a:lstStyle/>
                    <a:p>
                      <a:pPr marL="89535">
                        <a:lnSpc>
                          <a:spcPct val="100000"/>
                        </a:lnSpc>
                      </a:pPr>
                      <a:r>
                        <a:rPr sz="2000" b="1" dirty="0">
                          <a:solidFill>
                            <a:schemeClr val="bg1"/>
                          </a:solidFill>
                          <a:latin typeface="Courier New"/>
                          <a:cs typeface="Courier New"/>
                        </a:rPr>
                        <a:t>*</a:t>
                      </a:r>
                      <a:endParaRPr sz="2000">
                        <a:solidFill>
                          <a:schemeClr val="bg1"/>
                        </a:solidFill>
                        <a:latin typeface="Courier New"/>
                        <a:cs typeface="Courier New"/>
                      </a:endParaRPr>
                    </a:p>
                  </a:txBody>
                  <a:tcPr marL="0" marR="0" marT="0" marB="0">
                    <a:solidFill>
                      <a:srgbClr val="0099FF"/>
                    </a:solidFill>
                  </a:tcPr>
                </a:tc>
                <a:tc>
                  <a:txBody>
                    <a:bodyPr/>
                    <a:lstStyle/>
                    <a:p>
                      <a:pPr marL="623570">
                        <a:lnSpc>
                          <a:spcPct val="100000"/>
                        </a:lnSpc>
                      </a:pPr>
                      <a:r>
                        <a:rPr sz="2000" b="1" spc="-5" dirty="0">
                          <a:solidFill>
                            <a:schemeClr val="bg1"/>
                          </a:solidFill>
                          <a:latin typeface="Times New Roman"/>
                          <a:cs typeface="Times New Roman"/>
                        </a:rPr>
                        <a:t>mult</a:t>
                      </a:r>
                      <a:r>
                        <a:rPr sz="2000" b="1" spc="5" dirty="0">
                          <a:solidFill>
                            <a:schemeClr val="bg1"/>
                          </a:solidFill>
                          <a:latin typeface="Times New Roman"/>
                          <a:cs typeface="Times New Roman"/>
                        </a:rPr>
                        <a:t>i</a:t>
                      </a:r>
                      <a:r>
                        <a:rPr sz="2000" b="1" spc="-5" dirty="0">
                          <a:solidFill>
                            <a:schemeClr val="bg1"/>
                          </a:solidFill>
                          <a:latin typeface="Times New Roman"/>
                          <a:cs typeface="Times New Roman"/>
                        </a:rPr>
                        <a:t>pli</a:t>
                      </a:r>
                      <a:r>
                        <a:rPr sz="2000" b="1" dirty="0">
                          <a:solidFill>
                            <a:schemeClr val="bg1"/>
                          </a:solidFill>
                          <a:latin typeface="Times New Roman"/>
                          <a:cs typeface="Times New Roman"/>
                        </a:rPr>
                        <a:t>ca</a:t>
                      </a:r>
                      <a:r>
                        <a:rPr sz="2000" b="1" spc="-5" dirty="0">
                          <a:solidFill>
                            <a:schemeClr val="bg1"/>
                          </a:solidFill>
                          <a:latin typeface="Times New Roman"/>
                          <a:cs typeface="Times New Roman"/>
                        </a:rPr>
                        <a:t>tion</a:t>
                      </a:r>
                      <a:endParaRPr sz="2000">
                        <a:solidFill>
                          <a:schemeClr val="bg1"/>
                        </a:solidFill>
                        <a:latin typeface="Times New Roman"/>
                        <a:cs typeface="Times New Roman"/>
                      </a:endParaRPr>
                    </a:p>
                  </a:txBody>
                  <a:tcPr marL="0" marR="0" marT="0" marB="0">
                    <a:solidFill>
                      <a:srgbClr val="0099FF"/>
                    </a:solidFill>
                  </a:tcPr>
                </a:tc>
                <a:tc>
                  <a:txBody>
                    <a:bodyPr/>
                    <a:lstStyle/>
                    <a:p>
                      <a:pPr marL="179705">
                        <a:lnSpc>
                          <a:spcPct val="100000"/>
                        </a:lnSpc>
                      </a:pPr>
                      <a:r>
                        <a:rPr sz="2000" b="1" dirty="0">
                          <a:solidFill>
                            <a:schemeClr val="bg1"/>
                          </a:solidFill>
                          <a:latin typeface="Courier New"/>
                          <a:cs typeface="Courier New"/>
                        </a:rPr>
                        <a:t>4</a:t>
                      </a:r>
                      <a:endParaRPr sz="2000">
                        <a:solidFill>
                          <a:schemeClr val="bg1"/>
                        </a:solidFill>
                        <a:latin typeface="Courier New"/>
                        <a:cs typeface="Courier New"/>
                      </a:endParaRPr>
                    </a:p>
                  </a:txBody>
                  <a:tcPr marL="0" marR="0" marT="0" marB="0">
                    <a:solidFill>
                      <a:srgbClr val="0099FF"/>
                    </a:solidFill>
                  </a:tcPr>
                </a:tc>
                <a:tc gridSpan="2">
                  <a:txBody>
                    <a:bodyPr/>
                    <a:lstStyle/>
                    <a:p>
                      <a:pPr>
                        <a:lnSpc>
                          <a:spcPct val="100000"/>
                        </a:lnSpc>
                      </a:pPr>
                      <a:r>
                        <a:rPr sz="2000" b="1" dirty="0">
                          <a:solidFill>
                            <a:schemeClr val="bg1"/>
                          </a:solidFill>
                          <a:latin typeface="Courier New"/>
                          <a:cs typeface="Courier New"/>
                        </a:rPr>
                        <a:t>*</a:t>
                      </a:r>
                      <a:r>
                        <a:rPr sz="2000" b="1" spc="-5" dirty="0">
                          <a:solidFill>
                            <a:schemeClr val="bg1"/>
                          </a:solidFill>
                          <a:latin typeface="Courier New"/>
                          <a:cs typeface="Courier New"/>
                        </a:rPr>
                        <a:t> </a:t>
                      </a:r>
                      <a:r>
                        <a:rPr sz="2000" b="1" dirty="0">
                          <a:solidFill>
                            <a:schemeClr val="bg1"/>
                          </a:solidFill>
                          <a:latin typeface="Courier New"/>
                          <a:cs typeface="Courier New"/>
                        </a:rPr>
                        <a:t>5</a:t>
                      </a:r>
                      <a:endParaRPr sz="2000">
                        <a:solidFill>
                          <a:schemeClr val="bg1"/>
                        </a:solidFill>
                        <a:latin typeface="Courier New"/>
                        <a:cs typeface="Courier New"/>
                      </a:endParaRPr>
                    </a:p>
                  </a:txBody>
                  <a:tcPr marL="0" marR="0" marT="0" marB="0">
                    <a:solidFill>
                      <a:srgbClr val="0099FF"/>
                    </a:solidFill>
                  </a:tcPr>
                </a:tc>
                <a:tc hMerge="1">
                  <a:txBody>
                    <a:bodyPr/>
                    <a:lstStyle/>
                    <a:p>
                      <a:endParaRPr/>
                    </a:p>
                  </a:txBody>
                  <a:tcPr marL="0" marR="0" marT="0" marB="0"/>
                </a:tc>
                <a:tc>
                  <a:txBody>
                    <a:bodyPr/>
                    <a:lstStyle/>
                    <a:p>
                      <a:pPr marL="293370">
                        <a:lnSpc>
                          <a:spcPct val="100000"/>
                        </a:lnSpc>
                      </a:pPr>
                      <a:r>
                        <a:rPr sz="2000" b="1" dirty="0">
                          <a:solidFill>
                            <a:schemeClr val="bg1"/>
                          </a:solidFill>
                          <a:latin typeface="Times New Roman"/>
                          <a:cs typeface="Times New Roman"/>
                        </a:rPr>
                        <a:t>4</a:t>
                      </a:r>
                      <a:r>
                        <a:rPr sz="2000" b="1" spc="-15" dirty="0">
                          <a:solidFill>
                            <a:schemeClr val="bg1"/>
                          </a:solidFill>
                          <a:latin typeface="Times New Roman"/>
                          <a:cs typeface="Times New Roman"/>
                        </a:rPr>
                        <a:t> </a:t>
                      </a:r>
                      <a:r>
                        <a:rPr sz="2000" b="1" dirty="0">
                          <a:solidFill>
                            <a:schemeClr val="bg1"/>
                          </a:solidFill>
                          <a:latin typeface="Times New Roman"/>
                          <a:cs typeface="Times New Roman"/>
                        </a:rPr>
                        <a:t>m</a:t>
                      </a:r>
                      <a:r>
                        <a:rPr sz="2000" b="1" spc="-5" dirty="0">
                          <a:solidFill>
                            <a:schemeClr val="bg1"/>
                          </a:solidFill>
                          <a:latin typeface="Times New Roman"/>
                          <a:cs typeface="Times New Roman"/>
                        </a:rPr>
                        <a:t>ult</a:t>
                      </a:r>
                      <a:r>
                        <a:rPr sz="2000" b="1" spc="5" dirty="0">
                          <a:solidFill>
                            <a:schemeClr val="bg1"/>
                          </a:solidFill>
                          <a:latin typeface="Times New Roman"/>
                          <a:cs typeface="Times New Roman"/>
                        </a:rPr>
                        <a:t>i</a:t>
                      </a:r>
                      <a:r>
                        <a:rPr sz="2000" b="1" spc="-5" dirty="0">
                          <a:solidFill>
                            <a:schemeClr val="bg1"/>
                          </a:solidFill>
                          <a:latin typeface="Times New Roman"/>
                          <a:cs typeface="Times New Roman"/>
                        </a:rPr>
                        <a:t>pli</a:t>
                      </a:r>
                      <a:r>
                        <a:rPr sz="2000" b="1" dirty="0">
                          <a:solidFill>
                            <a:schemeClr val="bg1"/>
                          </a:solidFill>
                          <a:latin typeface="Times New Roman"/>
                          <a:cs typeface="Times New Roman"/>
                        </a:rPr>
                        <a:t>ed</a:t>
                      </a:r>
                      <a:r>
                        <a:rPr sz="2000" b="1" spc="-5" dirty="0">
                          <a:solidFill>
                            <a:schemeClr val="bg1"/>
                          </a:solidFill>
                          <a:latin typeface="Times New Roman"/>
                          <a:cs typeface="Times New Roman"/>
                        </a:rPr>
                        <a:t> b</a:t>
                      </a:r>
                      <a:r>
                        <a:rPr sz="2000" b="1" dirty="0">
                          <a:solidFill>
                            <a:schemeClr val="bg1"/>
                          </a:solidFill>
                          <a:latin typeface="Times New Roman"/>
                          <a:cs typeface="Times New Roman"/>
                        </a:rPr>
                        <a:t>y 5</a:t>
                      </a:r>
                      <a:endParaRPr sz="2000">
                        <a:solidFill>
                          <a:schemeClr val="bg1"/>
                        </a:solidFill>
                        <a:latin typeface="Times New Roman"/>
                        <a:cs typeface="Times New Roman"/>
                      </a:endParaRPr>
                    </a:p>
                  </a:txBody>
                  <a:tcPr marL="0" marR="0" marT="0" marB="0">
                    <a:solidFill>
                      <a:srgbClr val="0099FF"/>
                    </a:solidFill>
                  </a:tcPr>
                </a:tc>
                <a:tc>
                  <a:txBody>
                    <a:bodyPr/>
                    <a:lstStyle/>
                    <a:p>
                      <a:pPr marL="159385">
                        <a:lnSpc>
                          <a:spcPct val="100000"/>
                        </a:lnSpc>
                      </a:pPr>
                      <a:r>
                        <a:rPr sz="2000" b="1" spc="-5" dirty="0">
                          <a:solidFill>
                            <a:schemeClr val="bg1"/>
                          </a:solidFill>
                          <a:latin typeface="Courier New"/>
                          <a:cs typeface="Courier New"/>
                        </a:rPr>
                        <a:t>20</a:t>
                      </a:r>
                      <a:endParaRPr sz="2000">
                        <a:solidFill>
                          <a:schemeClr val="bg1"/>
                        </a:solidFill>
                        <a:latin typeface="Courier New"/>
                        <a:cs typeface="Courier New"/>
                      </a:endParaRPr>
                    </a:p>
                  </a:txBody>
                  <a:tcPr marL="0" marR="0" marT="0" marB="0">
                    <a:solidFill>
                      <a:srgbClr val="0099FF"/>
                    </a:solidFill>
                  </a:tcPr>
                </a:tc>
                <a:extLst>
                  <a:ext uri="{0D108BD9-81ED-4DB2-BD59-A6C34878D82A}">
                    <a16:rowId xmlns:a16="http://schemas.microsoft.com/office/drawing/2014/main" val="10002"/>
                  </a:ext>
                </a:extLst>
              </a:tr>
              <a:tr h="665479">
                <a:tc>
                  <a:txBody>
                    <a:bodyPr/>
                    <a:lstStyle/>
                    <a:p>
                      <a:pPr marL="89535">
                        <a:lnSpc>
                          <a:spcPct val="100000"/>
                        </a:lnSpc>
                      </a:pPr>
                      <a:r>
                        <a:rPr sz="2000" b="1" spc="-5" dirty="0">
                          <a:solidFill>
                            <a:schemeClr val="bg1"/>
                          </a:solidFill>
                          <a:latin typeface="Courier New"/>
                          <a:cs typeface="Courier New"/>
                        </a:rPr>
                        <a:t>**</a:t>
                      </a:r>
                      <a:endParaRPr sz="2000">
                        <a:solidFill>
                          <a:schemeClr val="bg1"/>
                        </a:solidFill>
                        <a:latin typeface="Courier New"/>
                        <a:cs typeface="Courier New"/>
                      </a:endParaRPr>
                    </a:p>
                  </a:txBody>
                  <a:tcPr marL="0" marR="0" marT="0" marB="0">
                    <a:solidFill>
                      <a:srgbClr val="99CCFF"/>
                    </a:solidFill>
                  </a:tcPr>
                </a:tc>
                <a:tc>
                  <a:txBody>
                    <a:bodyPr/>
                    <a:lstStyle/>
                    <a:p>
                      <a:pPr marL="623570">
                        <a:lnSpc>
                          <a:spcPct val="100000"/>
                        </a:lnSpc>
                      </a:pPr>
                      <a:r>
                        <a:rPr sz="2000" b="1" spc="-10" dirty="0">
                          <a:solidFill>
                            <a:schemeClr val="bg1"/>
                          </a:solidFill>
                          <a:latin typeface="Times New Roman"/>
                          <a:cs typeface="Times New Roman"/>
                        </a:rPr>
                        <a:t>e</a:t>
                      </a:r>
                      <a:r>
                        <a:rPr sz="2000" b="1" dirty="0">
                          <a:solidFill>
                            <a:schemeClr val="bg1"/>
                          </a:solidFill>
                          <a:latin typeface="Times New Roman"/>
                          <a:cs typeface="Times New Roman"/>
                        </a:rPr>
                        <a:t>x</a:t>
                      </a:r>
                      <a:r>
                        <a:rPr sz="2000" b="1" spc="-5" dirty="0">
                          <a:solidFill>
                            <a:schemeClr val="bg1"/>
                          </a:solidFill>
                          <a:latin typeface="Times New Roman"/>
                          <a:cs typeface="Times New Roman"/>
                        </a:rPr>
                        <a:t>p</a:t>
                      </a:r>
                      <a:r>
                        <a:rPr sz="2000" b="1" dirty="0">
                          <a:solidFill>
                            <a:schemeClr val="bg1"/>
                          </a:solidFill>
                          <a:latin typeface="Times New Roman"/>
                          <a:cs typeface="Times New Roman"/>
                        </a:rPr>
                        <a:t>on</a:t>
                      </a:r>
                      <a:r>
                        <a:rPr sz="2000" b="1" spc="-10" dirty="0">
                          <a:solidFill>
                            <a:schemeClr val="bg1"/>
                          </a:solidFill>
                          <a:latin typeface="Times New Roman"/>
                          <a:cs typeface="Times New Roman"/>
                        </a:rPr>
                        <a:t>e</a:t>
                      </a:r>
                      <a:r>
                        <a:rPr sz="2000" b="1" dirty="0">
                          <a:solidFill>
                            <a:schemeClr val="bg1"/>
                          </a:solidFill>
                          <a:latin typeface="Times New Roman"/>
                          <a:cs typeface="Times New Roman"/>
                        </a:rPr>
                        <a:t>n</a:t>
                      </a:r>
                      <a:r>
                        <a:rPr sz="2000" b="1" spc="-5" dirty="0">
                          <a:solidFill>
                            <a:schemeClr val="bg1"/>
                          </a:solidFill>
                          <a:latin typeface="Times New Roman"/>
                          <a:cs typeface="Times New Roman"/>
                        </a:rPr>
                        <a:t>tiation</a:t>
                      </a:r>
                      <a:endParaRPr sz="2000">
                        <a:solidFill>
                          <a:schemeClr val="bg1"/>
                        </a:solidFill>
                        <a:latin typeface="Times New Roman"/>
                        <a:cs typeface="Times New Roman"/>
                      </a:endParaRPr>
                    </a:p>
                  </a:txBody>
                  <a:tcPr marL="0" marR="0" marT="0" marB="0">
                    <a:solidFill>
                      <a:srgbClr val="99CCFF"/>
                    </a:solidFill>
                  </a:tcPr>
                </a:tc>
                <a:tc>
                  <a:txBody>
                    <a:bodyPr/>
                    <a:lstStyle/>
                    <a:p>
                      <a:pPr marL="179705">
                        <a:lnSpc>
                          <a:spcPct val="100000"/>
                        </a:lnSpc>
                      </a:pPr>
                      <a:r>
                        <a:rPr sz="2000" b="1" dirty="0">
                          <a:solidFill>
                            <a:schemeClr val="bg1"/>
                          </a:solidFill>
                          <a:latin typeface="Courier New"/>
                          <a:cs typeface="Courier New"/>
                        </a:rPr>
                        <a:t>2</a:t>
                      </a:r>
                      <a:endParaRPr sz="2000">
                        <a:solidFill>
                          <a:schemeClr val="bg1"/>
                        </a:solidFill>
                        <a:latin typeface="Courier New"/>
                        <a:cs typeface="Courier New"/>
                      </a:endParaRPr>
                    </a:p>
                  </a:txBody>
                  <a:tcPr marL="0" marR="0" marT="0" marB="0">
                    <a:solidFill>
                      <a:srgbClr val="99CCFF"/>
                    </a:solidFill>
                  </a:tcPr>
                </a:tc>
                <a:tc>
                  <a:txBody>
                    <a:bodyPr/>
                    <a:lstStyle/>
                    <a:p>
                      <a:pPr>
                        <a:lnSpc>
                          <a:spcPct val="100000"/>
                        </a:lnSpc>
                      </a:pPr>
                      <a:r>
                        <a:rPr sz="2000" b="1" spc="-5" dirty="0">
                          <a:solidFill>
                            <a:schemeClr val="bg1"/>
                          </a:solidFill>
                          <a:latin typeface="Courier New"/>
                          <a:cs typeface="Courier New"/>
                        </a:rPr>
                        <a:t>**</a:t>
                      </a:r>
                      <a:endParaRPr sz="2000">
                        <a:solidFill>
                          <a:schemeClr val="bg1"/>
                        </a:solidFill>
                        <a:latin typeface="Courier New"/>
                        <a:cs typeface="Courier New"/>
                      </a:endParaRPr>
                    </a:p>
                  </a:txBody>
                  <a:tcPr marL="0" marR="0" marT="0" marB="0">
                    <a:solidFill>
                      <a:srgbClr val="99CCFF"/>
                    </a:solidFill>
                  </a:tcPr>
                </a:tc>
                <a:tc>
                  <a:txBody>
                    <a:bodyPr/>
                    <a:lstStyle/>
                    <a:p>
                      <a:pPr marL="83185">
                        <a:lnSpc>
                          <a:spcPct val="100000"/>
                        </a:lnSpc>
                      </a:pPr>
                      <a:r>
                        <a:rPr sz="2000" b="1" dirty="0">
                          <a:solidFill>
                            <a:schemeClr val="bg1"/>
                          </a:solidFill>
                          <a:latin typeface="Courier New"/>
                          <a:cs typeface="Courier New"/>
                        </a:rPr>
                        <a:t>5</a:t>
                      </a:r>
                      <a:endParaRPr sz="2000">
                        <a:solidFill>
                          <a:schemeClr val="bg1"/>
                        </a:solidFill>
                        <a:latin typeface="Courier New"/>
                        <a:cs typeface="Courier New"/>
                      </a:endParaRPr>
                    </a:p>
                  </a:txBody>
                  <a:tcPr marL="0" marR="0" marT="0" marB="0">
                    <a:solidFill>
                      <a:srgbClr val="99CCFF"/>
                    </a:solidFill>
                  </a:tcPr>
                </a:tc>
                <a:tc>
                  <a:txBody>
                    <a:bodyPr/>
                    <a:lstStyle/>
                    <a:p>
                      <a:pPr marL="293370">
                        <a:lnSpc>
                          <a:spcPct val="100000"/>
                        </a:lnSpc>
                      </a:pPr>
                      <a:r>
                        <a:rPr sz="2000" b="1" dirty="0">
                          <a:solidFill>
                            <a:schemeClr val="bg1"/>
                          </a:solidFill>
                          <a:latin typeface="Times New Roman"/>
                          <a:cs typeface="Times New Roman"/>
                        </a:rPr>
                        <a:t>2</a:t>
                      </a:r>
                      <a:r>
                        <a:rPr sz="2000" b="1" spc="-15" dirty="0">
                          <a:solidFill>
                            <a:schemeClr val="bg1"/>
                          </a:solidFill>
                          <a:latin typeface="Times New Roman"/>
                          <a:cs typeface="Times New Roman"/>
                        </a:rPr>
                        <a:t> </a:t>
                      </a:r>
                      <a:r>
                        <a:rPr sz="2000" b="1" dirty="0">
                          <a:solidFill>
                            <a:schemeClr val="bg1"/>
                          </a:solidFill>
                          <a:latin typeface="Times New Roman"/>
                          <a:cs typeface="Times New Roman"/>
                        </a:rPr>
                        <a:t>to </a:t>
                      </a:r>
                      <a:r>
                        <a:rPr sz="2000" b="1" spc="-5" dirty="0">
                          <a:solidFill>
                            <a:schemeClr val="bg1"/>
                          </a:solidFill>
                          <a:latin typeface="Times New Roman"/>
                          <a:cs typeface="Times New Roman"/>
                        </a:rPr>
                        <a:t>th</a:t>
                      </a:r>
                      <a:r>
                        <a:rPr sz="2000" b="1" dirty="0">
                          <a:solidFill>
                            <a:schemeClr val="bg1"/>
                          </a:solidFill>
                          <a:latin typeface="Times New Roman"/>
                          <a:cs typeface="Times New Roman"/>
                        </a:rPr>
                        <a:t>e </a:t>
                      </a:r>
                      <a:r>
                        <a:rPr sz="2000" b="1" spc="-5" dirty="0">
                          <a:solidFill>
                            <a:schemeClr val="bg1"/>
                          </a:solidFill>
                          <a:latin typeface="Times New Roman"/>
                          <a:cs typeface="Times New Roman"/>
                        </a:rPr>
                        <a:t>p</a:t>
                      </a:r>
                      <a:r>
                        <a:rPr sz="2000" b="1" dirty="0">
                          <a:solidFill>
                            <a:schemeClr val="bg1"/>
                          </a:solidFill>
                          <a:latin typeface="Times New Roman"/>
                          <a:cs typeface="Times New Roman"/>
                        </a:rPr>
                        <a:t>ower</a:t>
                      </a:r>
                      <a:r>
                        <a:rPr sz="2000" b="1" spc="-10" dirty="0">
                          <a:solidFill>
                            <a:schemeClr val="bg1"/>
                          </a:solidFill>
                          <a:latin typeface="Times New Roman"/>
                          <a:cs typeface="Times New Roman"/>
                        </a:rPr>
                        <a:t> </a:t>
                      </a:r>
                      <a:r>
                        <a:rPr sz="2000" b="1" dirty="0">
                          <a:solidFill>
                            <a:schemeClr val="bg1"/>
                          </a:solidFill>
                          <a:latin typeface="Times New Roman"/>
                          <a:cs typeface="Times New Roman"/>
                        </a:rPr>
                        <a:t>of 5</a:t>
                      </a:r>
                      <a:endParaRPr sz="2000">
                        <a:solidFill>
                          <a:schemeClr val="bg1"/>
                        </a:solidFill>
                        <a:latin typeface="Times New Roman"/>
                        <a:cs typeface="Times New Roman"/>
                      </a:endParaRPr>
                    </a:p>
                  </a:txBody>
                  <a:tcPr marL="0" marR="0" marT="0" marB="0">
                    <a:solidFill>
                      <a:srgbClr val="99CCFF"/>
                    </a:solidFill>
                  </a:tcPr>
                </a:tc>
                <a:tc>
                  <a:txBody>
                    <a:bodyPr/>
                    <a:lstStyle/>
                    <a:p>
                      <a:pPr marL="159385">
                        <a:lnSpc>
                          <a:spcPct val="100000"/>
                        </a:lnSpc>
                      </a:pPr>
                      <a:r>
                        <a:rPr sz="2000" b="1" spc="-5" dirty="0">
                          <a:solidFill>
                            <a:schemeClr val="bg1"/>
                          </a:solidFill>
                          <a:latin typeface="Courier New"/>
                          <a:cs typeface="Courier New"/>
                        </a:rPr>
                        <a:t>32</a:t>
                      </a:r>
                      <a:endParaRPr sz="2000">
                        <a:solidFill>
                          <a:schemeClr val="bg1"/>
                        </a:solidFill>
                        <a:latin typeface="Courier New"/>
                        <a:cs typeface="Courier New"/>
                      </a:endParaRPr>
                    </a:p>
                  </a:txBody>
                  <a:tcPr marL="0" marR="0" marT="0" marB="0">
                    <a:solidFill>
                      <a:srgbClr val="99CCFF"/>
                    </a:solidFill>
                  </a:tcPr>
                </a:tc>
                <a:extLst>
                  <a:ext uri="{0D108BD9-81ED-4DB2-BD59-A6C34878D82A}">
                    <a16:rowId xmlns:a16="http://schemas.microsoft.com/office/drawing/2014/main" val="10003"/>
                  </a:ext>
                </a:extLst>
              </a:tr>
              <a:tr h="633729">
                <a:tc>
                  <a:txBody>
                    <a:bodyPr/>
                    <a:lstStyle/>
                    <a:p>
                      <a:pPr marL="89535">
                        <a:lnSpc>
                          <a:spcPct val="100000"/>
                        </a:lnSpc>
                      </a:pPr>
                      <a:r>
                        <a:rPr sz="2000" b="1" dirty="0">
                          <a:solidFill>
                            <a:schemeClr val="bg1"/>
                          </a:solidFill>
                          <a:latin typeface="Courier New"/>
                          <a:cs typeface="Courier New"/>
                        </a:rPr>
                        <a:t>/</a:t>
                      </a:r>
                      <a:endParaRPr sz="2000">
                        <a:solidFill>
                          <a:schemeClr val="bg1"/>
                        </a:solidFill>
                        <a:latin typeface="Courier New"/>
                        <a:cs typeface="Courier New"/>
                      </a:endParaRPr>
                    </a:p>
                  </a:txBody>
                  <a:tcPr marL="0" marR="0" marT="0" marB="0">
                    <a:solidFill>
                      <a:srgbClr val="0099FF"/>
                    </a:solidFill>
                  </a:tcPr>
                </a:tc>
                <a:tc>
                  <a:txBody>
                    <a:bodyPr/>
                    <a:lstStyle/>
                    <a:p>
                      <a:pPr marL="623570">
                        <a:lnSpc>
                          <a:spcPct val="100000"/>
                        </a:lnSpc>
                      </a:pPr>
                      <a:r>
                        <a:rPr sz="2000" b="1" spc="-5" dirty="0">
                          <a:solidFill>
                            <a:schemeClr val="bg1"/>
                          </a:solidFill>
                          <a:latin typeface="Times New Roman"/>
                          <a:cs typeface="Times New Roman"/>
                        </a:rPr>
                        <a:t>divi</a:t>
                      </a:r>
                      <a:r>
                        <a:rPr sz="2000" b="1" dirty="0">
                          <a:solidFill>
                            <a:schemeClr val="bg1"/>
                          </a:solidFill>
                          <a:latin typeface="Times New Roman"/>
                          <a:cs typeface="Times New Roman"/>
                        </a:rPr>
                        <a:t>s</a:t>
                      </a:r>
                      <a:r>
                        <a:rPr sz="2000" b="1" spc="-5" dirty="0">
                          <a:solidFill>
                            <a:schemeClr val="bg1"/>
                          </a:solidFill>
                          <a:latin typeface="Times New Roman"/>
                          <a:cs typeface="Times New Roman"/>
                        </a:rPr>
                        <a:t>ion</a:t>
                      </a:r>
                      <a:endParaRPr sz="2000">
                        <a:solidFill>
                          <a:schemeClr val="bg1"/>
                        </a:solidFill>
                        <a:latin typeface="Times New Roman"/>
                        <a:cs typeface="Times New Roman"/>
                      </a:endParaRPr>
                    </a:p>
                  </a:txBody>
                  <a:tcPr marL="0" marR="0" marT="0" marB="0">
                    <a:solidFill>
                      <a:srgbClr val="0099FF"/>
                    </a:solidFill>
                  </a:tcPr>
                </a:tc>
                <a:tc>
                  <a:txBody>
                    <a:bodyPr/>
                    <a:lstStyle/>
                    <a:p>
                      <a:pPr marL="179705">
                        <a:lnSpc>
                          <a:spcPct val="100000"/>
                        </a:lnSpc>
                      </a:pPr>
                      <a:r>
                        <a:rPr sz="2000" b="1" dirty="0">
                          <a:solidFill>
                            <a:schemeClr val="bg1"/>
                          </a:solidFill>
                          <a:latin typeface="Courier New"/>
                          <a:cs typeface="Courier New"/>
                        </a:rPr>
                        <a:t>9</a:t>
                      </a:r>
                      <a:endParaRPr sz="2000">
                        <a:solidFill>
                          <a:schemeClr val="bg1"/>
                        </a:solidFill>
                        <a:latin typeface="Courier New"/>
                        <a:cs typeface="Courier New"/>
                      </a:endParaRPr>
                    </a:p>
                  </a:txBody>
                  <a:tcPr marL="0" marR="0" marT="0" marB="0">
                    <a:solidFill>
                      <a:srgbClr val="0099FF"/>
                    </a:solidFill>
                  </a:tcPr>
                </a:tc>
                <a:tc gridSpan="2">
                  <a:txBody>
                    <a:bodyPr/>
                    <a:lstStyle/>
                    <a:p>
                      <a:pPr>
                        <a:lnSpc>
                          <a:spcPct val="100000"/>
                        </a:lnSpc>
                      </a:pPr>
                      <a:r>
                        <a:rPr sz="2000" b="1" dirty="0">
                          <a:solidFill>
                            <a:schemeClr val="bg1"/>
                          </a:solidFill>
                          <a:latin typeface="Courier New"/>
                          <a:cs typeface="Courier New"/>
                        </a:rPr>
                        <a:t>/</a:t>
                      </a:r>
                      <a:r>
                        <a:rPr sz="2000" b="1" spc="-5" dirty="0">
                          <a:solidFill>
                            <a:schemeClr val="bg1"/>
                          </a:solidFill>
                          <a:latin typeface="Courier New"/>
                          <a:cs typeface="Courier New"/>
                        </a:rPr>
                        <a:t> </a:t>
                      </a:r>
                      <a:r>
                        <a:rPr sz="2000" b="1" dirty="0">
                          <a:solidFill>
                            <a:schemeClr val="bg1"/>
                          </a:solidFill>
                          <a:latin typeface="Courier New"/>
                          <a:cs typeface="Courier New"/>
                        </a:rPr>
                        <a:t>2</a:t>
                      </a:r>
                      <a:endParaRPr sz="2000">
                        <a:solidFill>
                          <a:schemeClr val="bg1"/>
                        </a:solidFill>
                        <a:latin typeface="Courier New"/>
                        <a:cs typeface="Courier New"/>
                      </a:endParaRPr>
                    </a:p>
                  </a:txBody>
                  <a:tcPr marL="0" marR="0" marT="0" marB="0">
                    <a:solidFill>
                      <a:srgbClr val="0099FF"/>
                    </a:solidFill>
                  </a:tcPr>
                </a:tc>
                <a:tc hMerge="1">
                  <a:txBody>
                    <a:bodyPr/>
                    <a:lstStyle/>
                    <a:p>
                      <a:endParaRPr/>
                    </a:p>
                  </a:txBody>
                  <a:tcPr marL="0" marR="0" marT="0" marB="0"/>
                </a:tc>
                <a:tc>
                  <a:txBody>
                    <a:bodyPr/>
                    <a:lstStyle/>
                    <a:p>
                      <a:pPr marL="293370">
                        <a:lnSpc>
                          <a:spcPct val="100000"/>
                        </a:lnSpc>
                      </a:pPr>
                      <a:r>
                        <a:rPr sz="2000" b="1" dirty="0">
                          <a:solidFill>
                            <a:schemeClr val="bg1"/>
                          </a:solidFill>
                          <a:latin typeface="Times New Roman"/>
                          <a:cs typeface="Times New Roman"/>
                        </a:rPr>
                        <a:t>9</a:t>
                      </a:r>
                      <a:r>
                        <a:rPr sz="2000" b="1" spc="-15" dirty="0">
                          <a:solidFill>
                            <a:schemeClr val="bg1"/>
                          </a:solidFill>
                          <a:latin typeface="Times New Roman"/>
                          <a:cs typeface="Times New Roman"/>
                        </a:rPr>
                        <a:t> </a:t>
                      </a:r>
                      <a:r>
                        <a:rPr sz="2000" b="1" dirty="0">
                          <a:solidFill>
                            <a:schemeClr val="bg1"/>
                          </a:solidFill>
                          <a:latin typeface="Times New Roman"/>
                          <a:cs typeface="Times New Roman"/>
                        </a:rPr>
                        <a:t>d</a:t>
                      </a:r>
                      <a:r>
                        <a:rPr sz="2000" b="1" spc="-5" dirty="0">
                          <a:solidFill>
                            <a:schemeClr val="bg1"/>
                          </a:solidFill>
                          <a:latin typeface="Times New Roman"/>
                          <a:cs typeface="Times New Roman"/>
                        </a:rPr>
                        <a:t>ivid</a:t>
                      </a:r>
                      <a:r>
                        <a:rPr sz="2000" b="1" dirty="0">
                          <a:solidFill>
                            <a:schemeClr val="bg1"/>
                          </a:solidFill>
                          <a:latin typeface="Times New Roman"/>
                          <a:cs typeface="Times New Roman"/>
                        </a:rPr>
                        <a:t>ed</a:t>
                      </a:r>
                      <a:r>
                        <a:rPr sz="2000" b="1" spc="-5" dirty="0">
                          <a:solidFill>
                            <a:schemeClr val="bg1"/>
                          </a:solidFill>
                          <a:latin typeface="Times New Roman"/>
                          <a:cs typeface="Times New Roman"/>
                        </a:rPr>
                        <a:t> </a:t>
                      </a:r>
                      <a:r>
                        <a:rPr sz="2000" b="1" dirty="0">
                          <a:solidFill>
                            <a:schemeClr val="bg1"/>
                          </a:solidFill>
                          <a:latin typeface="Times New Roman"/>
                          <a:cs typeface="Times New Roman"/>
                        </a:rPr>
                        <a:t>by 2</a:t>
                      </a:r>
                      <a:endParaRPr sz="2000" dirty="0">
                        <a:solidFill>
                          <a:schemeClr val="bg1"/>
                        </a:solidFill>
                        <a:latin typeface="Times New Roman"/>
                        <a:cs typeface="Times New Roman"/>
                      </a:endParaRPr>
                    </a:p>
                  </a:txBody>
                  <a:tcPr marL="0" marR="0" marT="0" marB="0">
                    <a:solidFill>
                      <a:srgbClr val="0099FF"/>
                    </a:solidFill>
                  </a:tcPr>
                </a:tc>
                <a:tc>
                  <a:txBody>
                    <a:bodyPr/>
                    <a:lstStyle/>
                    <a:p>
                      <a:pPr marL="159385">
                        <a:lnSpc>
                          <a:spcPct val="100000"/>
                        </a:lnSpc>
                      </a:pPr>
                      <a:r>
                        <a:rPr sz="2000" b="1" spc="-5" dirty="0">
                          <a:solidFill>
                            <a:schemeClr val="bg1"/>
                          </a:solidFill>
                          <a:latin typeface="Courier New"/>
                          <a:cs typeface="Courier New"/>
                        </a:rPr>
                        <a:t>4.5</a:t>
                      </a:r>
                      <a:endParaRPr sz="2000">
                        <a:solidFill>
                          <a:schemeClr val="bg1"/>
                        </a:solidFill>
                        <a:latin typeface="Courier New"/>
                        <a:cs typeface="Courier New"/>
                      </a:endParaRPr>
                    </a:p>
                  </a:txBody>
                  <a:tcPr marL="0" marR="0" marT="0" marB="0">
                    <a:solidFill>
                      <a:srgbClr val="0099FF"/>
                    </a:solidFill>
                  </a:tcPr>
                </a:tc>
                <a:extLst>
                  <a:ext uri="{0D108BD9-81ED-4DB2-BD59-A6C34878D82A}">
                    <a16:rowId xmlns:a16="http://schemas.microsoft.com/office/drawing/2014/main" val="10004"/>
                  </a:ext>
                </a:extLst>
              </a:tr>
              <a:tr h="665480">
                <a:tc>
                  <a:txBody>
                    <a:bodyPr/>
                    <a:lstStyle/>
                    <a:p>
                      <a:pPr marL="89535">
                        <a:lnSpc>
                          <a:spcPct val="100000"/>
                        </a:lnSpc>
                      </a:pPr>
                      <a:r>
                        <a:rPr sz="2000" b="1" spc="-5" dirty="0">
                          <a:solidFill>
                            <a:schemeClr val="bg1"/>
                          </a:solidFill>
                          <a:latin typeface="Courier New"/>
                          <a:cs typeface="Courier New"/>
                        </a:rPr>
                        <a:t>//</a:t>
                      </a:r>
                      <a:endParaRPr sz="2000">
                        <a:solidFill>
                          <a:schemeClr val="bg1"/>
                        </a:solidFill>
                        <a:latin typeface="Courier New"/>
                        <a:cs typeface="Courier New"/>
                      </a:endParaRPr>
                    </a:p>
                  </a:txBody>
                  <a:tcPr marL="0" marR="0" marT="0" marB="0">
                    <a:solidFill>
                      <a:srgbClr val="99CCFF"/>
                    </a:solidFill>
                  </a:tcPr>
                </a:tc>
                <a:tc>
                  <a:txBody>
                    <a:bodyPr/>
                    <a:lstStyle/>
                    <a:p>
                      <a:pPr marL="623570">
                        <a:lnSpc>
                          <a:spcPct val="100000"/>
                        </a:lnSpc>
                      </a:pPr>
                      <a:r>
                        <a:rPr sz="2000" b="1" spc="-5" dirty="0">
                          <a:solidFill>
                            <a:schemeClr val="bg1"/>
                          </a:solidFill>
                          <a:latin typeface="Times New Roman"/>
                          <a:cs typeface="Times New Roman"/>
                        </a:rPr>
                        <a:t>int</a:t>
                      </a:r>
                      <a:r>
                        <a:rPr sz="2000" b="1" dirty="0">
                          <a:solidFill>
                            <a:schemeClr val="bg1"/>
                          </a:solidFill>
                          <a:latin typeface="Times New Roman"/>
                          <a:cs typeface="Times New Roman"/>
                        </a:rPr>
                        <a:t>eg</a:t>
                      </a:r>
                      <a:r>
                        <a:rPr sz="2000" b="1" spc="-10" dirty="0">
                          <a:solidFill>
                            <a:schemeClr val="bg1"/>
                          </a:solidFill>
                          <a:latin typeface="Times New Roman"/>
                          <a:cs typeface="Times New Roman"/>
                        </a:rPr>
                        <a:t>e</a:t>
                      </a:r>
                      <a:r>
                        <a:rPr sz="2000" b="1" dirty="0">
                          <a:solidFill>
                            <a:schemeClr val="bg1"/>
                          </a:solidFill>
                          <a:latin typeface="Times New Roman"/>
                          <a:cs typeface="Times New Roman"/>
                        </a:rPr>
                        <a:t>r </a:t>
                      </a:r>
                      <a:r>
                        <a:rPr sz="2000" b="1" spc="-5" dirty="0">
                          <a:solidFill>
                            <a:schemeClr val="bg1"/>
                          </a:solidFill>
                          <a:latin typeface="Times New Roman"/>
                          <a:cs typeface="Times New Roman"/>
                        </a:rPr>
                        <a:t>d</a:t>
                      </a:r>
                      <a:r>
                        <a:rPr sz="2000" b="1" spc="5" dirty="0">
                          <a:solidFill>
                            <a:schemeClr val="bg1"/>
                          </a:solidFill>
                          <a:latin typeface="Times New Roman"/>
                          <a:cs typeface="Times New Roman"/>
                        </a:rPr>
                        <a:t>i</a:t>
                      </a:r>
                      <a:r>
                        <a:rPr sz="2000" b="1" dirty="0">
                          <a:solidFill>
                            <a:schemeClr val="bg1"/>
                          </a:solidFill>
                          <a:latin typeface="Times New Roman"/>
                          <a:cs typeface="Times New Roman"/>
                        </a:rPr>
                        <a:t>vi</a:t>
                      </a:r>
                      <a:r>
                        <a:rPr sz="2000" b="1" spc="-10" dirty="0">
                          <a:solidFill>
                            <a:schemeClr val="bg1"/>
                          </a:solidFill>
                          <a:latin typeface="Times New Roman"/>
                          <a:cs typeface="Times New Roman"/>
                        </a:rPr>
                        <a:t>s</a:t>
                      </a:r>
                      <a:r>
                        <a:rPr sz="2000" b="1" spc="-5" dirty="0">
                          <a:solidFill>
                            <a:schemeClr val="bg1"/>
                          </a:solidFill>
                          <a:latin typeface="Times New Roman"/>
                          <a:cs typeface="Times New Roman"/>
                        </a:rPr>
                        <a:t>ion</a:t>
                      </a:r>
                      <a:endParaRPr sz="2000">
                        <a:solidFill>
                          <a:schemeClr val="bg1"/>
                        </a:solidFill>
                        <a:latin typeface="Times New Roman"/>
                        <a:cs typeface="Times New Roman"/>
                      </a:endParaRPr>
                    </a:p>
                  </a:txBody>
                  <a:tcPr marL="0" marR="0" marT="0" marB="0">
                    <a:solidFill>
                      <a:srgbClr val="99CCFF"/>
                    </a:solidFill>
                  </a:tcPr>
                </a:tc>
                <a:tc>
                  <a:txBody>
                    <a:bodyPr/>
                    <a:lstStyle/>
                    <a:p>
                      <a:pPr marL="179705">
                        <a:lnSpc>
                          <a:spcPct val="100000"/>
                        </a:lnSpc>
                      </a:pPr>
                      <a:r>
                        <a:rPr sz="2000" b="1" dirty="0">
                          <a:solidFill>
                            <a:schemeClr val="bg1"/>
                          </a:solidFill>
                          <a:latin typeface="Courier New"/>
                          <a:cs typeface="Courier New"/>
                        </a:rPr>
                        <a:t>9</a:t>
                      </a:r>
                      <a:endParaRPr sz="2000">
                        <a:solidFill>
                          <a:schemeClr val="bg1"/>
                        </a:solidFill>
                        <a:latin typeface="Courier New"/>
                        <a:cs typeface="Courier New"/>
                      </a:endParaRPr>
                    </a:p>
                  </a:txBody>
                  <a:tcPr marL="0" marR="0" marT="0" marB="0">
                    <a:solidFill>
                      <a:srgbClr val="99CCFF"/>
                    </a:solidFill>
                  </a:tcPr>
                </a:tc>
                <a:tc>
                  <a:txBody>
                    <a:bodyPr/>
                    <a:lstStyle/>
                    <a:p>
                      <a:pPr>
                        <a:lnSpc>
                          <a:spcPct val="100000"/>
                        </a:lnSpc>
                      </a:pPr>
                      <a:r>
                        <a:rPr sz="2000" b="1" spc="-5" dirty="0">
                          <a:solidFill>
                            <a:schemeClr val="bg1"/>
                          </a:solidFill>
                          <a:latin typeface="Courier New"/>
                          <a:cs typeface="Courier New"/>
                        </a:rPr>
                        <a:t>//</a:t>
                      </a:r>
                      <a:endParaRPr sz="2000">
                        <a:solidFill>
                          <a:schemeClr val="bg1"/>
                        </a:solidFill>
                        <a:latin typeface="Courier New"/>
                        <a:cs typeface="Courier New"/>
                      </a:endParaRPr>
                    </a:p>
                  </a:txBody>
                  <a:tcPr marL="0" marR="0" marT="0" marB="0">
                    <a:solidFill>
                      <a:srgbClr val="99CCFF"/>
                    </a:solidFill>
                  </a:tcPr>
                </a:tc>
                <a:tc>
                  <a:txBody>
                    <a:bodyPr/>
                    <a:lstStyle/>
                    <a:p>
                      <a:pPr marL="83185">
                        <a:lnSpc>
                          <a:spcPct val="100000"/>
                        </a:lnSpc>
                      </a:pPr>
                      <a:r>
                        <a:rPr sz="2000" b="1" dirty="0">
                          <a:solidFill>
                            <a:schemeClr val="bg1"/>
                          </a:solidFill>
                          <a:latin typeface="Courier New"/>
                          <a:cs typeface="Courier New"/>
                        </a:rPr>
                        <a:t>2</a:t>
                      </a:r>
                      <a:endParaRPr sz="2000">
                        <a:solidFill>
                          <a:schemeClr val="bg1"/>
                        </a:solidFill>
                        <a:latin typeface="Courier New"/>
                        <a:cs typeface="Courier New"/>
                      </a:endParaRPr>
                    </a:p>
                  </a:txBody>
                  <a:tcPr marL="0" marR="0" marT="0" marB="0">
                    <a:solidFill>
                      <a:srgbClr val="99CCFF"/>
                    </a:solidFill>
                  </a:tcPr>
                </a:tc>
                <a:tc>
                  <a:txBody>
                    <a:bodyPr/>
                    <a:lstStyle/>
                    <a:p>
                      <a:pPr marL="293370">
                        <a:lnSpc>
                          <a:spcPct val="100000"/>
                        </a:lnSpc>
                      </a:pPr>
                      <a:r>
                        <a:rPr sz="2000" b="1" dirty="0">
                          <a:solidFill>
                            <a:schemeClr val="bg1"/>
                          </a:solidFill>
                          <a:latin typeface="Times New Roman"/>
                          <a:cs typeface="Times New Roman"/>
                        </a:rPr>
                        <a:t>9</a:t>
                      </a:r>
                      <a:r>
                        <a:rPr sz="2000" b="1" spc="-15" dirty="0">
                          <a:solidFill>
                            <a:schemeClr val="bg1"/>
                          </a:solidFill>
                          <a:latin typeface="Times New Roman"/>
                          <a:cs typeface="Times New Roman"/>
                        </a:rPr>
                        <a:t> </a:t>
                      </a:r>
                      <a:r>
                        <a:rPr sz="2000" b="1" dirty="0">
                          <a:solidFill>
                            <a:schemeClr val="bg1"/>
                          </a:solidFill>
                          <a:latin typeface="Times New Roman"/>
                          <a:cs typeface="Times New Roman"/>
                        </a:rPr>
                        <a:t>d</a:t>
                      </a:r>
                      <a:r>
                        <a:rPr sz="2000" b="1" spc="-5" dirty="0">
                          <a:solidFill>
                            <a:schemeClr val="bg1"/>
                          </a:solidFill>
                          <a:latin typeface="Times New Roman"/>
                          <a:cs typeface="Times New Roman"/>
                        </a:rPr>
                        <a:t>ivid</a:t>
                      </a:r>
                      <a:r>
                        <a:rPr sz="2000" b="1" dirty="0">
                          <a:solidFill>
                            <a:schemeClr val="bg1"/>
                          </a:solidFill>
                          <a:latin typeface="Times New Roman"/>
                          <a:cs typeface="Times New Roman"/>
                        </a:rPr>
                        <a:t>ed</a:t>
                      </a:r>
                      <a:r>
                        <a:rPr sz="2000" b="1" spc="-5" dirty="0">
                          <a:solidFill>
                            <a:schemeClr val="bg1"/>
                          </a:solidFill>
                          <a:latin typeface="Times New Roman"/>
                          <a:cs typeface="Times New Roman"/>
                        </a:rPr>
                        <a:t> </a:t>
                      </a:r>
                      <a:r>
                        <a:rPr sz="2000" b="1" dirty="0">
                          <a:solidFill>
                            <a:schemeClr val="bg1"/>
                          </a:solidFill>
                          <a:latin typeface="Times New Roman"/>
                          <a:cs typeface="Times New Roman"/>
                        </a:rPr>
                        <a:t>by 2</a:t>
                      </a:r>
                      <a:endParaRPr sz="2000">
                        <a:solidFill>
                          <a:schemeClr val="bg1"/>
                        </a:solidFill>
                        <a:latin typeface="Times New Roman"/>
                        <a:cs typeface="Times New Roman"/>
                      </a:endParaRPr>
                    </a:p>
                  </a:txBody>
                  <a:tcPr marL="0" marR="0" marT="0" marB="0">
                    <a:solidFill>
                      <a:srgbClr val="99CCFF"/>
                    </a:solidFill>
                  </a:tcPr>
                </a:tc>
                <a:tc>
                  <a:txBody>
                    <a:bodyPr/>
                    <a:lstStyle/>
                    <a:p>
                      <a:pPr marL="159385">
                        <a:lnSpc>
                          <a:spcPct val="100000"/>
                        </a:lnSpc>
                      </a:pPr>
                      <a:r>
                        <a:rPr sz="2000" b="1" dirty="0">
                          <a:solidFill>
                            <a:schemeClr val="bg1"/>
                          </a:solidFill>
                          <a:latin typeface="Courier New"/>
                          <a:cs typeface="Courier New"/>
                        </a:rPr>
                        <a:t>4</a:t>
                      </a:r>
                      <a:endParaRPr sz="2000">
                        <a:solidFill>
                          <a:schemeClr val="bg1"/>
                        </a:solidFill>
                        <a:latin typeface="Courier New"/>
                        <a:cs typeface="Courier New"/>
                      </a:endParaRPr>
                    </a:p>
                  </a:txBody>
                  <a:tcPr marL="0" marR="0" marT="0" marB="0">
                    <a:solidFill>
                      <a:srgbClr val="99CCFF"/>
                    </a:solidFill>
                  </a:tcPr>
                </a:tc>
                <a:extLst>
                  <a:ext uri="{0D108BD9-81ED-4DB2-BD59-A6C34878D82A}">
                    <a16:rowId xmlns:a16="http://schemas.microsoft.com/office/drawing/2014/main" val="10005"/>
                  </a:ext>
                </a:extLst>
              </a:tr>
              <a:tr h="712469">
                <a:tc>
                  <a:txBody>
                    <a:bodyPr/>
                    <a:lstStyle/>
                    <a:p>
                      <a:pPr marL="89535">
                        <a:lnSpc>
                          <a:spcPct val="100000"/>
                        </a:lnSpc>
                      </a:pPr>
                      <a:r>
                        <a:rPr sz="2000" b="1" dirty="0">
                          <a:solidFill>
                            <a:schemeClr val="bg1"/>
                          </a:solidFill>
                          <a:latin typeface="Courier New"/>
                          <a:cs typeface="Courier New"/>
                        </a:rPr>
                        <a:t>%</a:t>
                      </a:r>
                      <a:endParaRPr sz="2000">
                        <a:solidFill>
                          <a:schemeClr val="bg1"/>
                        </a:solidFill>
                        <a:latin typeface="Courier New"/>
                        <a:cs typeface="Courier New"/>
                      </a:endParaRPr>
                    </a:p>
                  </a:txBody>
                  <a:tcPr marL="0" marR="0" marT="0" marB="0">
                    <a:solidFill>
                      <a:srgbClr val="0099FF"/>
                    </a:solidFill>
                  </a:tcPr>
                </a:tc>
                <a:tc>
                  <a:txBody>
                    <a:bodyPr/>
                    <a:lstStyle/>
                    <a:p>
                      <a:pPr marL="623570" marR="568325">
                        <a:lnSpc>
                          <a:spcPts val="2440"/>
                        </a:lnSpc>
                      </a:pPr>
                      <a:r>
                        <a:rPr sz="2000" b="1" spc="-5" dirty="0">
                          <a:solidFill>
                            <a:schemeClr val="bg1"/>
                          </a:solidFill>
                          <a:latin typeface="Times New Roman"/>
                          <a:cs typeface="Times New Roman"/>
                        </a:rPr>
                        <a:t>m</a:t>
                      </a:r>
                      <a:r>
                        <a:rPr sz="2000" b="1" dirty="0">
                          <a:solidFill>
                            <a:schemeClr val="bg1"/>
                          </a:solidFill>
                          <a:latin typeface="Times New Roman"/>
                          <a:cs typeface="Times New Roman"/>
                        </a:rPr>
                        <a:t>o</a:t>
                      </a:r>
                      <a:r>
                        <a:rPr sz="2000" b="1" spc="-5" dirty="0">
                          <a:solidFill>
                            <a:schemeClr val="bg1"/>
                          </a:solidFill>
                          <a:latin typeface="Times New Roman"/>
                          <a:cs typeface="Times New Roman"/>
                        </a:rPr>
                        <a:t>du</a:t>
                      </a:r>
                      <a:r>
                        <a:rPr sz="2000" b="1" spc="5" dirty="0">
                          <a:solidFill>
                            <a:schemeClr val="bg1"/>
                          </a:solidFill>
                          <a:latin typeface="Times New Roman"/>
                          <a:cs typeface="Times New Roman"/>
                        </a:rPr>
                        <a:t>l</a:t>
                      </a:r>
                      <a:r>
                        <a:rPr sz="2000" b="1" dirty="0">
                          <a:solidFill>
                            <a:schemeClr val="bg1"/>
                          </a:solidFill>
                          <a:latin typeface="Times New Roman"/>
                          <a:cs typeface="Times New Roman"/>
                        </a:rPr>
                        <a:t>o </a:t>
                      </a:r>
                      <a:r>
                        <a:rPr sz="2000" b="1" spc="-5" dirty="0">
                          <a:solidFill>
                            <a:schemeClr val="bg1"/>
                          </a:solidFill>
                          <a:latin typeface="Times New Roman"/>
                          <a:cs typeface="Times New Roman"/>
                        </a:rPr>
                        <a:t>(</a:t>
                      </a:r>
                      <a:r>
                        <a:rPr sz="2000" b="1" spc="-10" dirty="0">
                          <a:solidFill>
                            <a:schemeClr val="bg1"/>
                          </a:solidFill>
                          <a:latin typeface="Times New Roman"/>
                          <a:cs typeface="Times New Roman"/>
                        </a:rPr>
                        <a:t>r</a:t>
                      </a:r>
                      <a:r>
                        <a:rPr sz="2000" b="1" dirty="0">
                          <a:solidFill>
                            <a:schemeClr val="bg1"/>
                          </a:solidFill>
                          <a:latin typeface="Times New Roman"/>
                          <a:cs typeface="Times New Roman"/>
                        </a:rPr>
                        <a:t>e</a:t>
                      </a:r>
                      <a:r>
                        <a:rPr sz="2000" b="1" spc="-5" dirty="0">
                          <a:solidFill>
                            <a:schemeClr val="bg1"/>
                          </a:solidFill>
                          <a:latin typeface="Times New Roman"/>
                          <a:cs typeface="Times New Roman"/>
                        </a:rPr>
                        <a:t>m</a:t>
                      </a:r>
                      <a:r>
                        <a:rPr sz="2000" b="1" dirty="0">
                          <a:solidFill>
                            <a:schemeClr val="bg1"/>
                          </a:solidFill>
                          <a:latin typeface="Times New Roman"/>
                          <a:cs typeface="Times New Roman"/>
                        </a:rPr>
                        <a:t>ain</a:t>
                      </a:r>
                      <a:r>
                        <a:rPr sz="2000" b="1" spc="-5" dirty="0">
                          <a:solidFill>
                            <a:schemeClr val="bg1"/>
                          </a:solidFill>
                          <a:latin typeface="Times New Roman"/>
                          <a:cs typeface="Times New Roman"/>
                        </a:rPr>
                        <a:t>d</a:t>
                      </a:r>
                      <a:r>
                        <a:rPr sz="2000" b="1" dirty="0">
                          <a:solidFill>
                            <a:schemeClr val="bg1"/>
                          </a:solidFill>
                          <a:latin typeface="Times New Roman"/>
                          <a:cs typeface="Times New Roman"/>
                        </a:rPr>
                        <a:t>e</a:t>
                      </a:r>
                      <a:r>
                        <a:rPr sz="2000" b="1" spc="-10" dirty="0">
                          <a:solidFill>
                            <a:schemeClr val="bg1"/>
                          </a:solidFill>
                          <a:latin typeface="Times New Roman"/>
                          <a:cs typeface="Times New Roman"/>
                        </a:rPr>
                        <a:t>r</a:t>
                      </a:r>
                      <a:r>
                        <a:rPr sz="2000" b="1" dirty="0">
                          <a:solidFill>
                            <a:schemeClr val="bg1"/>
                          </a:solidFill>
                          <a:latin typeface="Times New Roman"/>
                          <a:cs typeface="Times New Roman"/>
                        </a:rPr>
                        <a:t>)</a:t>
                      </a:r>
                      <a:endParaRPr sz="2000" dirty="0">
                        <a:solidFill>
                          <a:schemeClr val="bg1"/>
                        </a:solidFill>
                        <a:latin typeface="Times New Roman"/>
                        <a:cs typeface="Times New Roman"/>
                      </a:endParaRPr>
                    </a:p>
                  </a:txBody>
                  <a:tcPr marL="0" marR="0" marT="0" marB="0">
                    <a:solidFill>
                      <a:srgbClr val="0099FF"/>
                    </a:solidFill>
                  </a:tcPr>
                </a:tc>
                <a:tc>
                  <a:txBody>
                    <a:bodyPr/>
                    <a:lstStyle/>
                    <a:p>
                      <a:pPr marL="179705">
                        <a:lnSpc>
                          <a:spcPct val="100000"/>
                        </a:lnSpc>
                      </a:pPr>
                      <a:r>
                        <a:rPr sz="2000" b="1" dirty="0">
                          <a:solidFill>
                            <a:schemeClr val="bg1"/>
                          </a:solidFill>
                          <a:latin typeface="Courier New"/>
                          <a:cs typeface="Courier New"/>
                        </a:rPr>
                        <a:t>9</a:t>
                      </a:r>
                      <a:endParaRPr sz="2000">
                        <a:solidFill>
                          <a:schemeClr val="bg1"/>
                        </a:solidFill>
                        <a:latin typeface="Courier New"/>
                        <a:cs typeface="Courier New"/>
                      </a:endParaRPr>
                    </a:p>
                  </a:txBody>
                  <a:tcPr marL="0" marR="0" marT="0" marB="0">
                    <a:solidFill>
                      <a:srgbClr val="0099FF"/>
                    </a:solidFill>
                  </a:tcPr>
                </a:tc>
                <a:tc gridSpan="2">
                  <a:txBody>
                    <a:bodyPr/>
                    <a:lstStyle/>
                    <a:p>
                      <a:pPr>
                        <a:lnSpc>
                          <a:spcPct val="100000"/>
                        </a:lnSpc>
                      </a:pPr>
                      <a:r>
                        <a:rPr sz="2000" b="1" dirty="0">
                          <a:solidFill>
                            <a:schemeClr val="bg1"/>
                          </a:solidFill>
                          <a:latin typeface="Courier New"/>
                          <a:cs typeface="Courier New"/>
                        </a:rPr>
                        <a:t>%</a:t>
                      </a:r>
                      <a:r>
                        <a:rPr sz="2000" b="1" spc="-5" dirty="0">
                          <a:solidFill>
                            <a:schemeClr val="bg1"/>
                          </a:solidFill>
                          <a:latin typeface="Courier New"/>
                          <a:cs typeface="Courier New"/>
                        </a:rPr>
                        <a:t> </a:t>
                      </a:r>
                      <a:r>
                        <a:rPr sz="2000" b="1" dirty="0">
                          <a:solidFill>
                            <a:schemeClr val="bg1"/>
                          </a:solidFill>
                          <a:latin typeface="Courier New"/>
                          <a:cs typeface="Courier New"/>
                        </a:rPr>
                        <a:t>2</a:t>
                      </a:r>
                      <a:endParaRPr sz="2000">
                        <a:solidFill>
                          <a:schemeClr val="bg1"/>
                        </a:solidFill>
                        <a:latin typeface="Courier New"/>
                        <a:cs typeface="Courier New"/>
                      </a:endParaRPr>
                    </a:p>
                  </a:txBody>
                  <a:tcPr marL="0" marR="0" marT="0" marB="0">
                    <a:solidFill>
                      <a:srgbClr val="0099FF"/>
                    </a:solidFill>
                  </a:tcPr>
                </a:tc>
                <a:tc hMerge="1">
                  <a:txBody>
                    <a:bodyPr/>
                    <a:lstStyle/>
                    <a:p>
                      <a:endParaRPr/>
                    </a:p>
                  </a:txBody>
                  <a:tcPr marL="0" marR="0" marT="0" marB="0"/>
                </a:tc>
                <a:tc>
                  <a:txBody>
                    <a:bodyPr/>
                    <a:lstStyle/>
                    <a:p>
                      <a:pPr marL="293370">
                        <a:lnSpc>
                          <a:spcPct val="100000"/>
                        </a:lnSpc>
                      </a:pPr>
                      <a:r>
                        <a:rPr sz="2000" b="1" dirty="0">
                          <a:solidFill>
                            <a:schemeClr val="bg1"/>
                          </a:solidFill>
                          <a:latin typeface="Times New Roman"/>
                          <a:cs typeface="Times New Roman"/>
                        </a:rPr>
                        <a:t>9</a:t>
                      </a:r>
                      <a:r>
                        <a:rPr sz="2000" b="1" spc="-15" dirty="0">
                          <a:solidFill>
                            <a:schemeClr val="bg1"/>
                          </a:solidFill>
                          <a:latin typeface="Times New Roman"/>
                          <a:cs typeface="Times New Roman"/>
                        </a:rPr>
                        <a:t> </a:t>
                      </a:r>
                      <a:r>
                        <a:rPr sz="2000" b="1" dirty="0">
                          <a:solidFill>
                            <a:schemeClr val="bg1"/>
                          </a:solidFill>
                          <a:latin typeface="Times New Roman"/>
                          <a:cs typeface="Times New Roman"/>
                        </a:rPr>
                        <a:t>mod</a:t>
                      </a:r>
                      <a:r>
                        <a:rPr sz="2000" b="1" spc="-5" dirty="0">
                          <a:solidFill>
                            <a:schemeClr val="bg1"/>
                          </a:solidFill>
                          <a:latin typeface="Times New Roman"/>
                          <a:cs typeface="Times New Roman"/>
                        </a:rPr>
                        <a:t> </a:t>
                      </a:r>
                      <a:r>
                        <a:rPr sz="2000" b="1" dirty="0">
                          <a:solidFill>
                            <a:schemeClr val="bg1"/>
                          </a:solidFill>
                          <a:latin typeface="Times New Roman"/>
                          <a:cs typeface="Times New Roman"/>
                        </a:rPr>
                        <a:t>2</a:t>
                      </a:r>
                      <a:endParaRPr sz="2000">
                        <a:solidFill>
                          <a:schemeClr val="bg1"/>
                        </a:solidFill>
                        <a:latin typeface="Times New Roman"/>
                        <a:cs typeface="Times New Roman"/>
                      </a:endParaRPr>
                    </a:p>
                  </a:txBody>
                  <a:tcPr marL="0" marR="0" marT="0" marB="0">
                    <a:solidFill>
                      <a:srgbClr val="0099FF"/>
                    </a:solidFill>
                  </a:tcPr>
                </a:tc>
                <a:tc>
                  <a:txBody>
                    <a:bodyPr/>
                    <a:lstStyle/>
                    <a:p>
                      <a:pPr marL="159385">
                        <a:lnSpc>
                          <a:spcPct val="100000"/>
                        </a:lnSpc>
                      </a:pPr>
                      <a:r>
                        <a:rPr sz="2000" b="1" dirty="0">
                          <a:solidFill>
                            <a:schemeClr val="bg1"/>
                          </a:solidFill>
                          <a:latin typeface="Courier New"/>
                          <a:cs typeface="Courier New"/>
                        </a:rPr>
                        <a:t>1</a:t>
                      </a:r>
                      <a:endParaRPr sz="2000" dirty="0">
                        <a:solidFill>
                          <a:schemeClr val="bg1"/>
                        </a:solidFill>
                        <a:latin typeface="Courier New"/>
                        <a:cs typeface="Courier New"/>
                      </a:endParaRPr>
                    </a:p>
                  </a:txBody>
                  <a:tcPr marL="0" marR="0" marT="0" marB="0">
                    <a:solidFill>
                      <a:srgbClr val="0099FF"/>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725364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95DB7-B6B4-2947-AC81-30EAA5EA305C}"/>
              </a:ext>
            </a:extLst>
          </p:cNvPr>
          <p:cNvSpPr>
            <a:spLocks noGrp="1"/>
          </p:cNvSpPr>
          <p:nvPr>
            <p:ph type="title"/>
          </p:nvPr>
        </p:nvSpPr>
        <p:spPr/>
        <p:txBody>
          <a:bodyPr>
            <a:normAutofit fontScale="90000"/>
          </a:bodyPr>
          <a:lstStyle/>
          <a:p>
            <a:r>
              <a:rPr lang="en-CA" b="1" spc="-10" dirty="0">
                <a:latin typeface="Arial"/>
                <a:cs typeface="Arial"/>
              </a:rPr>
              <a:t>A</a:t>
            </a:r>
            <a:r>
              <a:rPr lang="en-CA" b="1" spc="-5" dirty="0">
                <a:latin typeface="Arial"/>
                <a:cs typeface="Arial"/>
              </a:rPr>
              <a:t>ri</a:t>
            </a:r>
            <a:r>
              <a:rPr lang="en-CA" b="1" spc="-10" dirty="0">
                <a:latin typeface="Arial"/>
                <a:cs typeface="Arial"/>
              </a:rPr>
              <a:t>t</a:t>
            </a:r>
            <a:r>
              <a:rPr lang="en-CA" b="1" spc="-25" dirty="0">
                <a:latin typeface="Arial"/>
                <a:cs typeface="Arial"/>
              </a:rPr>
              <a:t>h</a:t>
            </a:r>
            <a:r>
              <a:rPr lang="en-CA" b="1" spc="-10" dirty="0">
                <a:latin typeface="Arial"/>
                <a:cs typeface="Arial"/>
              </a:rPr>
              <a:t>m</a:t>
            </a:r>
            <a:r>
              <a:rPr lang="en-CA" b="1" dirty="0">
                <a:latin typeface="Arial"/>
                <a:cs typeface="Arial"/>
              </a:rPr>
              <a:t>e</a:t>
            </a:r>
            <a:r>
              <a:rPr lang="en-CA" b="1" spc="-5" dirty="0">
                <a:latin typeface="Arial"/>
                <a:cs typeface="Arial"/>
              </a:rPr>
              <a:t>t</a:t>
            </a:r>
            <a:r>
              <a:rPr lang="en-CA" b="1" spc="-20" dirty="0">
                <a:latin typeface="Arial"/>
                <a:cs typeface="Arial"/>
              </a:rPr>
              <a:t>i</a:t>
            </a:r>
            <a:r>
              <a:rPr lang="en-CA" b="1" spc="-25" dirty="0">
                <a:latin typeface="Arial"/>
                <a:cs typeface="Arial"/>
              </a:rPr>
              <a:t>c</a:t>
            </a:r>
            <a:r>
              <a:rPr lang="en-CA" b="1" spc="-5" dirty="0">
                <a:latin typeface="Arial"/>
                <a:cs typeface="Arial"/>
              </a:rPr>
              <a:t> </a:t>
            </a:r>
            <a:r>
              <a:rPr lang="en-CA" b="1" spc="-35" dirty="0">
                <a:latin typeface="Arial"/>
                <a:cs typeface="Arial"/>
              </a:rPr>
              <a:t>Ope</a:t>
            </a:r>
            <a:r>
              <a:rPr lang="en-CA" b="1" spc="-5" dirty="0">
                <a:latin typeface="Arial"/>
                <a:cs typeface="Arial"/>
              </a:rPr>
              <a:t>r</a:t>
            </a:r>
            <a:r>
              <a:rPr lang="en-CA" b="1" dirty="0">
                <a:latin typeface="Arial"/>
                <a:cs typeface="Arial"/>
              </a:rPr>
              <a:t>a</a:t>
            </a:r>
            <a:r>
              <a:rPr lang="en-CA" b="1" spc="-5" dirty="0">
                <a:latin typeface="Arial"/>
                <a:cs typeface="Arial"/>
              </a:rPr>
              <a:t>t</a:t>
            </a:r>
            <a:r>
              <a:rPr lang="en-CA" b="1" spc="-10" dirty="0">
                <a:latin typeface="Arial"/>
                <a:cs typeface="Arial"/>
              </a:rPr>
              <a:t>o</a:t>
            </a:r>
            <a:r>
              <a:rPr lang="en-CA" b="1" dirty="0">
                <a:latin typeface="Arial"/>
                <a:cs typeface="Arial"/>
              </a:rPr>
              <a:t>r</a:t>
            </a:r>
            <a:r>
              <a:rPr lang="en-CA" b="1" spc="-5" dirty="0">
                <a:latin typeface="Arial"/>
                <a:cs typeface="Arial"/>
              </a:rPr>
              <a:t> </a:t>
            </a:r>
            <a:r>
              <a:rPr lang="en-CA" b="1" spc="-30" dirty="0">
                <a:latin typeface="Arial"/>
                <a:cs typeface="Arial"/>
              </a:rPr>
              <a:t>P</a:t>
            </a:r>
            <a:r>
              <a:rPr lang="en-CA" b="1" spc="-10" dirty="0">
                <a:latin typeface="Arial"/>
                <a:cs typeface="Arial"/>
              </a:rPr>
              <a:t>r</a:t>
            </a:r>
            <a:r>
              <a:rPr lang="en-CA" b="1" dirty="0">
                <a:latin typeface="Arial"/>
                <a:cs typeface="Arial"/>
              </a:rPr>
              <a:t>e</a:t>
            </a:r>
            <a:r>
              <a:rPr lang="en-CA" b="1" spc="-5" dirty="0">
                <a:latin typeface="Arial"/>
                <a:cs typeface="Arial"/>
              </a:rPr>
              <a:t>c</a:t>
            </a:r>
            <a:r>
              <a:rPr lang="en-CA" b="1" dirty="0">
                <a:latin typeface="Arial"/>
                <a:cs typeface="Arial"/>
              </a:rPr>
              <a:t>e</a:t>
            </a:r>
            <a:r>
              <a:rPr lang="en-CA" b="1" spc="-30" dirty="0">
                <a:latin typeface="Arial"/>
                <a:cs typeface="Arial"/>
              </a:rPr>
              <a:t>de</a:t>
            </a:r>
            <a:r>
              <a:rPr lang="en-CA" b="1" spc="-25" dirty="0">
                <a:latin typeface="Arial"/>
                <a:cs typeface="Arial"/>
              </a:rPr>
              <a:t>n</a:t>
            </a:r>
            <a:r>
              <a:rPr lang="en-CA" b="1" spc="-5" dirty="0">
                <a:latin typeface="Arial"/>
                <a:cs typeface="Arial"/>
              </a:rPr>
              <a:t>c</a:t>
            </a:r>
            <a:r>
              <a:rPr lang="en-CA" b="1" dirty="0">
                <a:latin typeface="Arial"/>
                <a:cs typeface="Arial"/>
              </a:rPr>
              <a:t>e</a:t>
            </a:r>
            <a:endParaRPr lang="en-US" dirty="0"/>
          </a:p>
        </p:txBody>
      </p:sp>
      <p:sp>
        <p:nvSpPr>
          <p:cNvPr id="3" name="Content Placeholder 2">
            <a:extLst>
              <a:ext uri="{FF2B5EF4-FFF2-40B4-BE49-F238E27FC236}">
                <a16:creationId xmlns:a16="http://schemas.microsoft.com/office/drawing/2014/main" id="{1224A1BA-E059-374F-A70B-3BF7F720CA24}"/>
              </a:ext>
            </a:extLst>
          </p:cNvPr>
          <p:cNvSpPr>
            <a:spLocks noGrp="1"/>
          </p:cNvSpPr>
          <p:nvPr>
            <p:ph idx="1"/>
          </p:nvPr>
        </p:nvSpPr>
        <p:spPr/>
        <p:txBody>
          <a:bodyPr>
            <a:normAutofit/>
          </a:bodyPr>
          <a:lstStyle/>
          <a:p>
            <a:pPr fontAlgn="t"/>
            <a:r>
              <a:rPr lang="en-CA" dirty="0"/>
              <a:t>When multiple operators are combined in a single expression, the operations are evaluated in order of precedence (from left to right)</a:t>
            </a:r>
          </a:p>
        </p:txBody>
      </p:sp>
      <p:sp>
        <p:nvSpPr>
          <p:cNvPr id="24" name="object 4">
            <a:extLst>
              <a:ext uri="{FF2B5EF4-FFF2-40B4-BE49-F238E27FC236}">
                <a16:creationId xmlns:a16="http://schemas.microsoft.com/office/drawing/2014/main" id="{D6E6406B-80F6-AB4A-B1DA-94AC8542EB5F}"/>
              </a:ext>
            </a:extLst>
          </p:cNvPr>
          <p:cNvSpPr/>
          <p:nvPr/>
        </p:nvSpPr>
        <p:spPr>
          <a:xfrm>
            <a:off x="1992630" y="3117273"/>
            <a:ext cx="4103370" cy="826711"/>
          </a:xfrm>
          <a:custGeom>
            <a:avLst/>
            <a:gdLst/>
            <a:ahLst/>
            <a:cxnLst/>
            <a:rect l="l" t="t" r="r" b="b"/>
            <a:pathLst>
              <a:path w="4103370" h="1029970">
                <a:moveTo>
                  <a:pt x="0" y="0"/>
                </a:moveTo>
                <a:lnTo>
                  <a:pt x="4103370" y="0"/>
                </a:lnTo>
                <a:lnTo>
                  <a:pt x="4103370" y="1029969"/>
                </a:lnTo>
                <a:lnTo>
                  <a:pt x="0" y="1029969"/>
                </a:lnTo>
                <a:lnTo>
                  <a:pt x="0" y="0"/>
                </a:lnTo>
                <a:close/>
              </a:path>
            </a:pathLst>
          </a:custGeom>
          <a:solidFill>
            <a:srgbClr val="0066CC"/>
          </a:solidFill>
        </p:spPr>
        <p:txBody>
          <a:bodyPr wrap="square" lIns="0" tIns="0" rIns="0" bIns="0" rtlCol="0"/>
          <a:lstStyle/>
          <a:p>
            <a:endParaRPr>
              <a:solidFill>
                <a:schemeClr val="bg1"/>
              </a:solidFill>
            </a:endParaRPr>
          </a:p>
        </p:txBody>
      </p:sp>
      <p:sp>
        <p:nvSpPr>
          <p:cNvPr id="25" name="object 5">
            <a:extLst>
              <a:ext uri="{FF2B5EF4-FFF2-40B4-BE49-F238E27FC236}">
                <a16:creationId xmlns:a16="http://schemas.microsoft.com/office/drawing/2014/main" id="{B84A4487-D6A5-894B-948D-45DAED1F5177}"/>
              </a:ext>
            </a:extLst>
          </p:cNvPr>
          <p:cNvSpPr txBox="1"/>
          <p:nvPr/>
        </p:nvSpPr>
        <p:spPr>
          <a:xfrm>
            <a:off x="2070100" y="3279620"/>
            <a:ext cx="1243330" cy="369332"/>
          </a:xfrm>
          <a:prstGeom prst="rect">
            <a:avLst/>
          </a:prstGeom>
        </p:spPr>
        <p:txBody>
          <a:bodyPr vert="horz" wrap="square" lIns="0" tIns="0" rIns="0" bIns="0" rtlCol="0">
            <a:spAutoFit/>
          </a:bodyPr>
          <a:lstStyle/>
          <a:p>
            <a:pPr marL="12700">
              <a:lnSpc>
                <a:spcPct val="100000"/>
              </a:lnSpc>
            </a:pPr>
            <a:r>
              <a:rPr sz="2400" b="1" spc="-30" dirty="0">
                <a:solidFill>
                  <a:schemeClr val="bg1"/>
                </a:solidFill>
                <a:latin typeface="Times New Roman"/>
                <a:cs typeface="Times New Roman"/>
              </a:rPr>
              <a:t>O</a:t>
            </a:r>
            <a:r>
              <a:rPr sz="2400" b="1" dirty="0">
                <a:solidFill>
                  <a:schemeClr val="bg1"/>
                </a:solidFill>
                <a:latin typeface="Times New Roman"/>
                <a:cs typeface="Times New Roman"/>
              </a:rPr>
              <a:t>p</a:t>
            </a:r>
            <a:r>
              <a:rPr sz="2400" b="1" spc="-20" dirty="0">
                <a:solidFill>
                  <a:schemeClr val="bg1"/>
                </a:solidFill>
                <a:latin typeface="Times New Roman"/>
                <a:cs typeface="Times New Roman"/>
              </a:rPr>
              <a:t>e</a:t>
            </a:r>
            <a:r>
              <a:rPr sz="2400" b="1" spc="-15" dirty="0">
                <a:solidFill>
                  <a:schemeClr val="bg1"/>
                </a:solidFill>
                <a:latin typeface="Times New Roman"/>
                <a:cs typeface="Times New Roman"/>
              </a:rPr>
              <a:t>rator</a:t>
            </a:r>
            <a:endParaRPr sz="2400">
              <a:solidFill>
                <a:schemeClr val="bg1"/>
              </a:solidFill>
              <a:latin typeface="Times New Roman"/>
              <a:cs typeface="Times New Roman"/>
            </a:endParaRPr>
          </a:p>
        </p:txBody>
      </p:sp>
      <p:sp>
        <p:nvSpPr>
          <p:cNvPr id="26" name="object 6">
            <a:extLst>
              <a:ext uri="{FF2B5EF4-FFF2-40B4-BE49-F238E27FC236}">
                <a16:creationId xmlns:a16="http://schemas.microsoft.com/office/drawing/2014/main" id="{37645BA4-CFE0-AD42-84EF-3BC80999C44C}"/>
              </a:ext>
            </a:extLst>
          </p:cNvPr>
          <p:cNvSpPr/>
          <p:nvPr/>
        </p:nvSpPr>
        <p:spPr>
          <a:xfrm>
            <a:off x="6096000" y="3117273"/>
            <a:ext cx="4104640" cy="826711"/>
          </a:xfrm>
          <a:custGeom>
            <a:avLst/>
            <a:gdLst/>
            <a:ahLst/>
            <a:cxnLst/>
            <a:rect l="l" t="t" r="r" b="b"/>
            <a:pathLst>
              <a:path w="4104640" h="1029970">
                <a:moveTo>
                  <a:pt x="0" y="0"/>
                </a:moveTo>
                <a:lnTo>
                  <a:pt x="4104640" y="0"/>
                </a:lnTo>
                <a:lnTo>
                  <a:pt x="4104640" y="1029969"/>
                </a:lnTo>
                <a:lnTo>
                  <a:pt x="0" y="1029969"/>
                </a:lnTo>
                <a:lnTo>
                  <a:pt x="0" y="0"/>
                </a:lnTo>
                <a:close/>
              </a:path>
            </a:pathLst>
          </a:custGeom>
          <a:solidFill>
            <a:srgbClr val="0066CC"/>
          </a:solidFill>
        </p:spPr>
        <p:txBody>
          <a:bodyPr wrap="square" lIns="0" tIns="0" rIns="0" bIns="0" rtlCol="0"/>
          <a:lstStyle/>
          <a:p>
            <a:endParaRPr>
              <a:solidFill>
                <a:schemeClr val="bg1"/>
              </a:solidFill>
            </a:endParaRPr>
          </a:p>
        </p:txBody>
      </p:sp>
      <p:sp>
        <p:nvSpPr>
          <p:cNvPr id="27" name="object 7">
            <a:extLst>
              <a:ext uri="{FF2B5EF4-FFF2-40B4-BE49-F238E27FC236}">
                <a16:creationId xmlns:a16="http://schemas.microsoft.com/office/drawing/2014/main" id="{B88659E1-460D-CA47-8A57-C2FBA6FAF237}"/>
              </a:ext>
            </a:extLst>
          </p:cNvPr>
          <p:cNvSpPr txBox="1"/>
          <p:nvPr/>
        </p:nvSpPr>
        <p:spPr>
          <a:xfrm>
            <a:off x="6173470" y="3311370"/>
            <a:ext cx="1496695" cy="369332"/>
          </a:xfrm>
          <a:prstGeom prst="rect">
            <a:avLst/>
          </a:prstGeom>
        </p:spPr>
        <p:txBody>
          <a:bodyPr vert="horz" wrap="square" lIns="0" tIns="0" rIns="0" bIns="0" rtlCol="0">
            <a:spAutoFit/>
          </a:bodyPr>
          <a:lstStyle/>
          <a:p>
            <a:pPr marL="12700">
              <a:lnSpc>
                <a:spcPct val="100000"/>
              </a:lnSpc>
            </a:pPr>
            <a:r>
              <a:rPr sz="2400" b="1" spc="-25" dirty="0">
                <a:solidFill>
                  <a:schemeClr val="bg1"/>
                </a:solidFill>
                <a:latin typeface="Times New Roman"/>
                <a:cs typeface="Times New Roman"/>
              </a:rPr>
              <a:t>P</a:t>
            </a:r>
            <a:r>
              <a:rPr sz="2400" b="1" spc="-15" dirty="0">
                <a:solidFill>
                  <a:schemeClr val="bg1"/>
                </a:solidFill>
                <a:latin typeface="Times New Roman"/>
                <a:cs typeface="Times New Roman"/>
              </a:rPr>
              <a:t>r</a:t>
            </a:r>
            <a:r>
              <a:rPr sz="2400" b="1" spc="-20" dirty="0">
                <a:solidFill>
                  <a:schemeClr val="bg1"/>
                </a:solidFill>
                <a:latin typeface="Times New Roman"/>
                <a:cs typeface="Times New Roman"/>
              </a:rPr>
              <a:t>e</a:t>
            </a:r>
            <a:r>
              <a:rPr sz="2400" b="1" spc="-15" dirty="0">
                <a:solidFill>
                  <a:schemeClr val="bg1"/>
                </a:solidFill>
                <a:latin typeface="Times New Roman"/>
                <a:cs typeface="Times New Roman"/>
              </a:rPr>
              <a:t>c</a:t>
            </a:r>
            <a:r>
              <a:rPr sz="2400" b="1" spc="-20" dirty="0">
                <a:solidFill>
                  <a:schemeClr val="bg1"/>
                </a:solidFill>
                <a:latin typeface="Times New Roman"/>
                <a:cs typeface="Times New Roman"/>
              </a:rPr>
              <a:t>e</a:t>
            </a:r>
            <a:r>
              <a:rPr sz="2400" b="1" dirty="0">
                <a:solidFill>
                  <a:schemeClr val="bg1"/>
                </a:solidFill>
                <a:latin typeface="Times New Roman"/>
                <a:cs typeface="Times New Roman"/>
              </a:rPr>
              <a:t>d</a:t>
            </a:r>
            <a:r>
              <a:rPr sz="2400" b="1" spc="-15" dirty="0">
                <a:solidFill>
                  <a:schemeClr val="bg1"/>
                </a:solidFill>
                <a:latin typeface="Times New Roman"/>
                <a:cs typeface="Times New Roman"/>
              </a:rPr>
              <a:t>e</a:t>
            </a:r>
            <a:r>
              <a:rPr sz="2400" b="1" spc="-10" dirty="0">
                <a:solidFill>
                  <a:schemeClr val="bg1"/>
                </a:solidFill>
                <a:latin typeface="Times New Roman"/>
                <a:cs typeface="Times New Roman"/>
              </a:rPr>
              <a:t>n</a:t>
            </a:r>
            <a:r>
              <a:rPr sz="2400" b="1" spc="-15" dirty="0">
                <a:solidFill>
                  <a:schemeClr val="bg1"/>
                </a:solidFill>
                <a:latin typeface="Times New Roman"/>
                <a:cs typeface="Times New Roman"/>
              </a:rPr>
              <a:t>ce</a:t>
            </a:r>
            <a:endParaRPr sz="2400">
              <a:solidFill>
                <a:schemeClr val="bg1"/>
              </a:solidFill>
              <a:latin typeface="Times New Roman"/>
              <a:cs typeface="Times New Roman"/>
            </a:endParaRPr>
          </a:p>
        </p:txBody>
      </p:sp>
      <p:sp>
        <p:nvSpPr>
          <p:cNvPr id="28" name="object 8">
            <a:extLst>
              <a:ext uri="{FF2B5EF4-FFF2-40B4-BE49-F238E27FC236}">
                <a16:creationId xmlns:a16="http://schemas.microsoft.com/office/drawing/2014/main" id="{99AB3D30-F25D-2C41-97D4-4876AC6A7772}"/>
              </a:ext>
            </a:extLst>
          </p:cNvPr>
          <p:cNvSpPr/>
          <p:nvPr/>
        </p:nvSpPr>
        <p:spPr>
          <a:xfrm>
            <a:off x="1992630" y="3943985"/>
            <a:ext cx="4103370" cy="638810"/>
          </a:xfrm>
          <a:custGeom>
            <a:avLst/>
            <a:gdLst/>
            <a:ahLst/>
            <a:cxnLst/>
            <a:rect l="l" t="t" r="r" b="b"/>
            <a:pathLst>
              <a:path w="4103370" h="638810">
                <a:moveTo>
                  <a:pt x="0" y="0"/>
                </a:moveTo>
                <a:lnTo>
                  <a:pt x="4103370" y="0"/>
                </a:lnTo>
                <a:lnTo>
                  <a:pt x="4103370" y="638809"/>
                </a:lnTo>
                <a:lnTo>
                  <a:pt x="0" y="638809"/>
                </a:lnTo>
                <a:lnTo>
                  <a:pt x="0" y="0"/>
                </a:lnTo>
                <a:close/>
              </a:path>
            </a:pathLst>
          </a:custGeom>
          <a:solidFill>
            <a:srgbClr val="0099FF"/>
          </a:solidFill>
        </p:spPr>
        <p:txBody>
          <a:bodyPr wrap="square" lIns="0" tIns="0" rIns="0" bIns="0" rtlCol="0"/>
          <a:lstStyle/>
          <a:p>
            <a:endParaRPr>
              <a:solidFill>
                <a:schemeClr val="bg1"/>
              </a:solidFill>
            </a:endParaRPr>
          </a:p>
        </p:txBody>
      </p:sp>
      <p:sp>
        <p:nvSpPr>
          <p:cNvPr id="29" name="object 9">
            <a:extLst>
              <a:ext uri="{FF2B5EF4-FFF2-40B4-BE49-F238E27FC236}">
                <a16:creationId xmlns:a16="http://schemas.microsoft.com/office/drawing/2014/main" id="{79076AAB-BE1E-6B4D-975A-54F546EA6101}"/>
              </a:ext>
            </a:extLst>
          </p:cNvPr>
          <p:cNvSpPr txBox="1"/>
          <p:nvPr/>
        </p:nvSpPr>
        <p:spPr>
          <a:xfrm>
            <a:off x="2070100" y="4004790"/>
            <a:ext cx="330200" cy="369332"/>
          </a:xfrm>
          <a:prstGeom prst="rect">
            <a:avLst/>
          </a:prstGeom>
        </p:spPr>
        <p:txBody>
          <a:bodyPr vert="horz" wrap="square" lIns="0" tIns="0" rIns="0" bIns="0" rtlCol="0">
            <a:spAutoFit/>
          </a:bodyPr>
          <a:lstStyle/>
          <a:p>
            <a:pPr marL="12700">
              <a:lnSpc>
                <a:spcPct val="100000"/>
              </a:lnSpc>
            </a:pPr>
            <a:r>
              <a:rPr sz="2400" b="1" dirty="0">
                <a:solidFill>
                  <a:schemeClr val="bg1"/>
                </a:solidFill>
                <a:latin typeface="Times New Roman"/>
                <a:cs typeface="Times New Roman"/>
              </a:rPr>
              <a:t>**</a:t>
            </a:r>
            <a:endParaRPr sz="2400">
              <a:solidFill>
                <a:schemeClr val="bg1"/>
              </a:solidFill>
              <a:latin typeface="Times New Roman"/>
              <a:cs typeface="Times New Roman"/>
            </a:endParaRPr>
          </a:p>
        </p:txBody>
      </p:sp>
      <p:sp>
        <p:nvSpPr>
          <p:cNvPr id="30" name="object 10">
            <a:extLst>
              <a:ext uri="{FF2B5EF4-FFF2-40B4-BE49-F238E27FC236}">
                <a16:creationId xmlns:a16="http://schemas.microsoft.com/office/drawing/2014/main" id="{3E9924AF-7A59-7D4E-964B-E0B3EDDC5689}"/>
              </a:ext>
            </a:extLst>
          </p:cNvPr>
          <p:cNvSpPr/>
          <p:nvPr/>
        </p:nvSpPr>
        <p:spPr>
          <a:xfrm>
            <a:off x="6096000" y="3943985"/>
            <a:ext cx="4104640" cy="638810"/>
          </a:xfrm>
          <a:custGeom>
            <a:avLst/>
            <a:gdLst/>
            <a:ahLst/>
            <a:cxnLst/>
            <a:rect l="l" t="t" r="r" b="b"/>
            <a:pathLst>
              <a:path w="4104640" h="638810">
                <a:moveTo>
                  <a:pt x="0" y="0"/>
                </a:moveTo>
                <a:lnTo>
                  <a:pt x="4104640" y="0"/>
                </a:lnTo>
                <a:lnTo>
                  <a:pt x="4104640" y="638809"/>
                </a:lnTo>
                <a:lnTo>
                  <a:pt x="0" y="638809"/>
                </a:lnTo>
                <a:lnTo>
                  <a:pt x="0" y="0"/>
                </a:lnTo>
                <a:close/>
              </a:path>
            </a:pathLst>
          </a:custGeom>
          <a:solidFill>
            <a:srgbClr val="0099FF"/>
          </a:solidFill>
        </p:spPr>
        <p:txBody>
          <a:bodyPr wrap="square" lIns="0" tIns="0" rIns="0" bIns="0" rtlCol="0"/>
          <a:lstStyle/>
          <a:p>
            <a:endParaRPr>
              <a:solidFill>
                <a:schemeClr val="bg1"/>
              </a:solidFill>
            </a:endParaRPr>
          </a:p>
        </p:txBody>
      </p:sp>
      <p:sp>
        <p:nvSpPr>
          <p:cNvPr id="31" name="object 11">
            <a:extLst>
              <a:ext uri="{FF2B5EF4-FFF2-40B4-BE49-F238E27FC236}">
                <a16:creationId xmlns:a16="http://schemas.microsoft.com/office/drawing/2014/main" id="{7DC5E61E-BA80-2848-931D-C266F7120680}"/>
              </a:ext>
            </a:extLst>
          </p:cNvPr>
          <p:cNvSpPr txBox="1"/>
          <p:nvPr/>
        </p:nvSpPr>
        <p:spPr>
          <a:xfrm>
            <a:off x="6173470" y="4004790"/>
            <a:ext cx="955675" cy="369332"/>
          </a:xfrm>
          <a:prstGeom prst="rect">
            <a:avLst/>
          </a:prstGeom>
        </p:spPr>
        <p:txBody>
          <a:bodyPr vert="horz" wrap="square" lIns="0" tIns="0" rIns="0" bIns="0" rtlCol="0">
            <a:spAutoFit/>
          </a:bodyPr>
          <a:lstStyle/>
          <a:p>
            <a:pPr marL="12700">
              <a:lnSpc>
                <a:spcPct val="100000"/>
              </a:lnSpc>
            </a:pPr>
            <a:r>
              <a:rPr sz="2400" b="1" spc="-10" dirty="0">
                <a:solidFill>
                  <a:schemeClr val="bg1"/>
                </a:solidFill>
                <a:latin typeface="Times New Roman"/>
                <a:cs typeface="Times New Roman"/>
              </a:rPr>
              <a:t>hi</a:t>
            </a:r>
            <a:r>
              <a:rPr sz="2400" b="1" dirty="0">
                <a:solidFill>
                  <a:schemeClr val="bg1"/>
                </a:solidFill>
                <a:latin typeface="Times New Roman"/>
                <a:cs typeface="Times New Roman"/>
              </a:rPr>
              <a:t>g</a:t>
            </a:r>
            <a:r>
              <a:rPr sz="2400" b="1" spc="-10" dirty="0">
                <a:solidFill>
                  <a:schemeClr val="bg1"/>
                </a:solidFill>
                <a:latin typeface="Times New Roman"/>
                <a:cs typeface="Times New Roman"/>
              </a:rPr>
              <a:t>h</a:t>
            </a:r>
            <a:r>
              <a:rPr sz="2400" b="1" spc="-15" dirty="0">
                <a:solidFill>
                  <a:schemeClr val="bg1"/>
                </a:solidFill>
                <a:latin typeface="Times New Roman"/>
                <a:cs typeface="Times New Roman"/>
              </a:rPr>
              <a:t>e</a:t>
            </a:r>
            <a:r>
              <a:rPr sz="2400" b="1" spc="-10" dirty="0">
                <a:solidFill>
                  <a:schemeClr val="bg1"/>
                </a:solidFill>
                <a:latin typeface="Times New Roman"/>
                <a:cs typeface="Times New Roman"/>
              </a:rPr>
              <a:t>s</a:t>
            </a:r>
            <a:r>
              <a:rPr sz="2400" b="1" dirty="0">
                <a:solidFill>
                  <a:schemeClr val="bg1"/>
                </a:solidFill>
                <a:latin typeface="Times New Roman"/>
                <a:cs typeface="Times New Roman"/>
              </a:rPr>
              <a:t>t</a:t>
            </a:r>
            <a:endParaRPr sz="2400">
              <a:solidFill>
                <a:schemeClr val="bg1"/>
              </a:solidFill>
              <a:latin typeface="Times New Roman"/>
              <a:cs typeface="Times New Roman"/>
            </a:endParaRPr>
          </a:p>
        </p:txBody>
      </p:sp>
      <p:sp>
        <p:nvSpPr>
          <p:cNvPr id="32" name="object 12">
            <a:extLst>
              <a:ext uri="{FF2B5EF4-FFF2-40B4-BE49-F238E27FC236}">
                <a16:creationId xmlns:a16="http://schemas.microsoft.com/office/drawing/2014/main" id="{EFF55880-2CC0-2247-8330-3B5E67BAF4C7}"/>
              </a:ext>
            </a:extLst>
          </p:cNvPr>
          <p:cNvSpPr/>
          <p:nvPr/>
        </p:nvSpPr>
        <p:spPr>
          <a:xfrm>
            <a:off x="1992630" y="4582794"/>
            <a:ext cx="4103370" cy="655320"/>
          </a:xfrm>
          <a:custGeom>
            <a:avLst/>
            <a:gdLst/>
            <a:ahLst/>
            <a:cxnLst/>
            <a:rect l="l" t="t" r="r" b="b"/>
            <a:pathLst>
              <a:path w="4103370" h="655320">
                <a:moveTo>
                  <a:pt x="0" y="0"/>
                </a:moveTo>
                <a:lnTo>
                  <a:pt x="4103370" y="0"/>
                </a:lnTo>
                <a:lnTo>
                  <a:pt x="4103370" y="655320"/>
                </a:lnTo>
                <a:lnTo>
                  <a:pt x="0" y="655320"/>
                </a:lnTo>
                <a:lnTo>
                  <a:pt x="0" y="0"/>
                </a:lnTo>
                <a:close/>
              </a:path>
            </a:pathLst>
          </a:custGeom>
          <a:solidFill>
            <a:srgbClr val="99CCFF"/>
          </a:solidFill>
        </p:spPr>
        <p:txBody>
          <a:bodyPr wrap="square" lIns="0" tIns="0" rIns="0" bIns="0" rtlCol="0"/>
          <a:lstStyle/>
          <a:p>
            <a:endParaRPr>
              <a:solidFill>
                <a:schemeClr val="bg1"/>
              </a:solidFill>
            </a:endParaRPr>
          </a:p>
        </p:txBody>
      </p:sp>
      <p:sp>
        <p:nvSpPr>
          <p:cNvPr id="33" name="object 13">
            <a:extLst>
              <a:ext uri="{FF2B5EF4-FFF2-40B4-BE49-F238E27FC236}">
                <a16:creationId xmlns:a16="http://schemas.microsoft.com/office/drawing/2014/main" id="{F43F738F-85AF-F94E-89E7-A132A734EB1D}"/>
              </a:ext>
            </a:extLst>
          </p:cNvPr>
          <p:cNvSpPr/>
          <p:nvPr/>
        </p:nvSpPr>
        <p:spPr>
          <a:xfrm>
            <a:off x="6096000" y="4582794"/>
            <a:ext cx="4104640" cy="655320"/>
          </a:xfrm>
          <a:custGeom>
            <a:avLst/>
            <a:gdLst/>
            <a:ahLst/>
            <a:cxnLst/>
            <a:rect l="l" t="t" r="r" b="b"/>
            <a:pathLst>
              <a:path w="4104640" h="655320">
                <a:moveTo>
                  <a:pt x="0" y="0"/>
                </a:moveTo>
                <a:lnTo>
                  <a:pt x="4104640" y="0"/>
                </a:lnTo>
                <a:lnTo>
                  <a:pt x="4104640" y="655320"/>
                </a:lnTo>
                <a:lnTo>
                  <a:pt x="0" y="655320"/>
                </a:lnTo>
                <a:lnTo>
                  <a:pt x="0" y="0"/>
                </a:lnTo>
                <a:close/>
              </a:path>
            </a:pathLst>
          </a:custGeom>
          <a:solidFill>
            <a:srgbClr val="99CCFF"/>
          </a:solidFill>
        </p:spPr>
        <p:txBody>
          <a:bodyPr wrap="square" lIns="0" tIns="0" rIns="0" bIns="0" rtlCol="0"/>
          <a:lstStyle/>
          <a:p>
            <a:endParaRPr>
              <a:solidFill>
                <a:schemeClr val="bg1"/>
              </a:solidFill>
            </a:endParaRPr>
          </a:p>
        </p:txBody>
      </p:sp>
      <p:sp>
        <p:nvSpPr>
          <p:cNvPr id="34" name="object 14">
            <a:extLst>
              <a:ext uri="{FF2B5EF4-FFF2-40B4-BE49-F238E27FC236}">
                <a16:creationId xmlns:a16="http://schemas.microsoft.com/office/drawing/2014/main" id="{591A67F9-2126-6443-BB2E-F67CD07F62C7}"/>
              </a:ext>
            </a:extLst>
          </p:cNvPr>
          <p:cNvSpPr/>
          <p:nvPr/>
        </p:nvSpPr>
        <p:spPr>
          <a:xfrm>
            <a:off x="1992630" y="5238115"/>
            <a:ext cx="4103370" cy="655320"/>
          </a:xfrm>
          <a:custGeom>
            <a:avLst/>
            <a:gdLst/>
            <a:ahLst/>
            <a:cxnLst/>
            <a:rect l="l" t="t" r="r" b="b"/>
            <a:pathLst>
              <a:path w="4103370" h="655320">
                <a:moveTo>
                  <a:pt x="0" y="0"/>
                </a:moveTo>
                <a:lnTo>
                  <a:pt x="4103370" y="0"/>
                </a:lnTo>
                <a:lnTo>
                  <a:pt x="4103370" y="655319"/>
                </a:lnTo>
                <a:lnTo>
                  <a:pt x="0" y="655319"/>
                </a:lnTo>
                <a:lnTo>
                  <a:pt x="0" y="0"/>
                </a:lnTo>
                <a:close/>
              </a:path>
            </a:pathLst>
          </a:custGeom>
          <a:solidFill>
            <a:srgbClr val="0099FF"/>
          </a:solidFill>
        </p:spPr>
        <p:txBody>
          <a:bodyPr wrap="square" lIns="0" tIns="0" rIns="0" bIns="0" rtlCol="0"/>
          <a:lstStyle/>
          <a:p>
            <a:endParaRPr>
              <a:solidFill>
                <a:schemeClr val="bg1"/>
              </a:solidFill>
            </a:endParaRPr>
          </a:p>
        </p:txBody>
      </p:sp>
      <p:sp>
        <p:nvSpPr>
          <p:cNvPr id="35" name="object 15">
            <a:extLst>
              <a:ext uri="{FF2B5EF4-FFF2-40B4-BE49-F238E27FC236}">
                <a16:creationId xmlns:a16="http://schemas.microsoft.com/office/drawing/2014/main" id="{0A5CC2C4-0E06-964A-95A5-0EC76875AE62}"/>
              </a:ext>
            </a:extLst>
          </p:cNvPr>
          <p:cNvSpPr txBox="1"/>
          <p:nvPr/>
        </p:nvSpPr>
        <p:spPr>
          <a:xfrm>
            <a:off x="2070100" y="4643600"/>
            <a:ext cx="1522730" cy="1038746"/>
          </a:xfrm>
          <a:prstGeom prst="rect">
            <a:avLst/>
          </a:prstGeom>
        </p:spPr>
        <p:txBody>
          <a:bodyPr vert="horz" wrap="square" lIns="0" tIns="0" rIns="0" bIns="0" rtlCol="0">
            <a:spAutoFit/>
          </a:bodyPr>
          <a:lstStyle/>
          <a:p>
            <a:pPr marL="12700">
              <a:lnSpc>
                <a:spcPct val="100000"/>
              </a:lnSpc>
            </a:pPr>
            <a:r>
              <a:rPr sz="2400" b="1" dirty="0">
                <a:solidFill>
                  <a:schemeClr val="bg1"/>
                </a:solidFill>
                <a:latin typeface="Times New Roman"/>
                <a:cs typeface="Times New Roman"/>
              </a:rPr>
              <a:t>-</a:t>
            </a:r>
            <a:r>
              <a:rPr sz="2400" b="1" spc="-10" dirty="0">
                <a:solidFill>
                  <a:schemeClr val="bg1"/>
                </a:solidFill>
                <a:latin typeface="Times New Roman"/>
                <a:cs typeface="Times New Roman"/>
              </a:rPr>
              <a:t> </a:t>
            </a:r>
            <a:r>
              <a:rPr sz="2400" b="1" dirty="0">
                <a:solidFill>
                  <a:schemeClr val="bg1"/>
                </a:solidFill>
                <a:latin typeface="Times New Roman"/>
                <a:cs typeface="Times New Roman"/>
              </a:rPr>
              <a:t>(n</a:t>
            </a:r>
            <a:r>
              <a:rPr sz="2400" b="1" spc="-15" dirty="0">
                <a:solidFill>
                  <a:schemeClr val="bg1"/>
                </a:solidFill>
                <a:latin typeface="Times New Roman"/>
                <a:cs typeface="Times New Roman"/>
              </a:rPr>
              <a:t>egat</a:t>
            </a:r>
            <a:r>
              <a:rPr sz="2400" b="1" spc="-20" dirty="0">
                <a:solidFill>
                  <a:schemeClr val="bg1"/>
                </a:solidFill>
                <a:latin typeface="Times New Roman"/>
                <a:cs typeface="Times New Roman"/>
              </a:rPr>
              <a:t>i</a:t>
            </a:r>
            <a:r>
              <a:rPr sz="2400" b="1" dirty="0">
                <a:solidFill>
                  <a:schemeClr val="bg1"/>
                </a:solidFill>
                <a:latin typeface="Times New Roman"/>
                <a:cs typeface="Times New Roman"/>
              </a:rPr>
              <a:t>on)</a:t>
            </a:r>
            <a:endParaRPr sz="2400">
              <a:solidFill>
                <a:schemeClr val="bg1"/>
              </a:solidFill>
              <a:latin typeface="Times New Roman"/>
              <a:cs typeface="Times New Roman"/>
            </a:endParaRPr>
          </a:p>
          <a:p>
            <a:pPr>
              <a:lnSpc>
                <a:spcPct val="100000"/>
              </a:lnSpc>
              <a:spcBef>
                <a:spcPts val="37"/>
              </a:spcBef>
            </a:pPr>
            <a:endParaRPr sz="1950">
              <a:solidFill>
                <a:schemeClr val="bg1"/>
              </a:solidFill>
              <a:latin typeface="Times New Roman"/>
              <a:cs typeface="Times New Roman"/>
            </a:endParaRPr>
          </a:p>
          <a:p>
            <a:pPr marL="12700">
              <a:lnSpc>
                <a:spcPct val="100000"/>
              </a:lnSpc>
              <a:tabLst>
                <a:tab pos="393065" algn="l"/>
                <a:tab pos="705485" algn="l"/>
                <a:tab pos="1103630" algn="l"/>
              </a:tabLst>
            </a:pPr>
            <a:r>
              <a:rPr sz="2400" b="1" dirty="0">
                <a:solidFill>
                  <a:schemeClr val="bg1"/>
                </a:solidFill>
                <a:latin typeface="Times New Roman"/>
                <a:cs typeface="Times New Roman"/>
              </a:rPr>
              <a:t>*,	</a:t>
            </a:r>
            <a:r>
              <a:rPr sz="2400" b="1" spc="-20" dirty="0">
                <a:solidFill>
                  <a:schemeClr val="bg1"/>
                </a:solidFill>
                <a:latin typeface="Times New Roman"/>
                <a:cs typeface="Times New Roman"/>
              </a:rPr>
              <a:t>/</a:t>
            </a:r>
            <a:r>
              <a:rPr sz="2400" b="1" dirty="0">
                <a:solidFill>
                  <a:schemeClr val="bg1"/>
                </a:solidFill>
                <a:latin typeface="Times New Roman"/>
                <a:cs typeface="Times New Roman"/>
              </a:rPr>
              <a:t>,	</a:t>
            </a:r>
            <a:r>
              <a:rPr sz="2400" b="1" spc="-10" dirty="0">
                <a:solidFill>
                  <a:schemeClr val="bg1"/>
                </a:solidFill>
                <a:latin typeface="Times New Roman"/>
                <a:cs typeface="Times New Roman"/>
              </a:rPr>
              <a:t>//</a:t>
            </a:r>
            <a:r>
              <a:rPr sz="2400" b="1" dirty="0">
                <a:solidFill>
                  <a:schemeClr val="bg1"/>
                </a:solidFill>
                <a:latin typeface="Times New Roman"/>
                <a:cs typeface="Times New Roman"/>
              </a:rPr>
              <a:t>,	%</a:t>
            </a:r>
            <a:endParaRPr sz="2400">
              <a:solidFill>
                <a:schemeClr val="bg1"/>
              </a:solidFill>
              <a:latin typeface="Times New Roman"/>
              <a:cs typeface="Times New Roman"/>
            </a:endParaRPr>
          </a:p>
        </p:txBody>
      </p:sp>
      <p:sp>
        <p:nvSpPr>
          <p:cNvPr id="36" name="object 16">
            <a:extLst>
              <a:ext uri="{FF2B5EF4-FFF2-40B4-BE49-F238E27FC236}">
                <a16:creationId xmlns:a16="http://schemas.microsoft.com/office/drawing/2014/main" id="{EC3CF013-9BDA-E440-9664-EECA96EFF33F}"/>
              </a:ext>
            </a:extLst>
          </p:cNvPr>
          <p:cNvSpPr/>
          <p:nvPr/>
        </p:nvSpPr>
        <p:spPr>
          <a:xfrm>
            <a:off x="6096000" y="5238115"/>
            <a:ext cx="4104640" cy="655320"/>
          </a:xfrm>
          <a:custGeom>
            <a:avLst/>
            <a:gdLst/>
            <a:ahLst/>
            <a:cxnLst/>
            <a:rect l="l" t="t" r="r" b="b"/>
            <a:pathLst>
              <a:path w="4104640" h="655320">
                <a:moveTo>
                  <a:pt x="0" y="0"/>
                </a:moveTo>
                <a:lnTo>
                  <a:pt x="4104640" y="0"/>
                </a:lnTo>
                <a:lnTo>
                  <a:pt x="4104640" y="655319"/>
                </a:lnTo>
                <a:lnTo>
                  <a:pt x="0" y="655319"/>
                </a:lnTo>
                <a:lnTo>
                  <a:pt x="0" y="0"/>
                </a:lnTo>
                <a:close/>
              </a:path>
            </a:pathLst>
          </a:custGeom>
          <a:solidFill>
            <a:srgbClr val="0099FF"/>
          </a:solidFill>
        </p:spPr>
        <p:txBody>
          <a:bodyPr wrap="square" lIns="0" tIns="0" rIns="0" bIns="0" rtlCol="0"/>
          <a:lstStyle/>
          <a:p>
            <a:endParaRPr>
              <a:solidFill>
                <a:schemeClr val="bg1"/>
              </a:solidFill>
            </a:endParaRPr>
          </a:p>
        </p:txBody>
      </p:sp>
      <p:sp>
        <p:nvSpPr>
          <p:cNvPr id="37" name="object 17">
            <a:extLst>
              <a:ext uri="{FF2B5EF4-FFF2-40B4-BE49-F238E27FC236}">
                <a16:creationId xmlns:a16="http://schemas.microsoft.com/office/drawing/2014/main" id="{C3ECABA4-FC35-E94E-A47A-ED8BF0368EAD}"/>
              </a:ext>
            </a:extLst>
          </p:cNvPr>
          <p:cNvSpPr/>
          <p:nvPr/>
        </p:nvSpPr>
        <p:spPr>
          <a:xfrm>
            <a:off x="1992630" y="5893435"/>
            <a:ext cx="4103370" cy="641350"/>
          </a:xfrm>
          <a:custGeom>
            <a:avLst/>
            <a:gdLst/>
            <a:ahLst/>
            <a:cxnLst/>
            <a:rect l="l" t="t" r="r" b="b"/>
            <a:pathLst>
              <a:path w="4103370" h="641350">
                <a:moveTo>
                  <a:pt x="0" y="0"/>
                </a:moveTo>
                <a:lnTo>
                  <a:pt x="4103370" y="0"/>
                </a:lnTo>
                <a:lnTo>
                  <a:pt x="4103370" y="641349"/>
                </a:lnTo>
                <a:lnTo>
                  <a:pt x="0" y="641349"/>
                </a:lnTo>
                <a:lnTo>
                  <a:pt x="0" y="0"/>
                </a:lnTo>
                <a:close/>
              </a:path>
            </a:pathLst>
          </a:custGeom>
          <a:solidFill>
            <a:srgbClr val="99CCFF"/>
          </a:solidFill>
        </p:spPr>
        <p:txBody>
          <a:bodyPr wrap="square" lIns="0" tIns="0" rIns="0" bIns="0" rtlCol="0"/>
          <a:lstStyle/>
          <a:p>
            <a:endParaRPr>
              <a:solidFill>
                <a:schemeClr val="bg1"/>
              </a:solidFill>
            </a:endParaRPr>
          </a:p>
        </p:txBody>
      </p:sp>
      <p:sp>
        <p:nvSpPr>
          <p:cNvPr id="38" name="object 18">
            <a:extLst>
              <a:ext uri="{FF2B5EF4-FFF2-40B4-BE49-F238E27FC236}">
                <a16:creationId xmlns:a16="http://schemas.microsoft.com/office/drawing/2014/main" id="{DF374D00-B368-544B-9D73-67AD3DE87213}"/>
              </a:ext>
            </a:extLst>
          </p:cNvPr>
          <p:cNvSpPr txBox="1"/>
          <p:nvPr/>
        </p:nvSpPr>
        <p:spPr>
          <a:xfrm>
            <a:off x="2070100" y="5952970"/>
            <a:ext cx="3583940" cy="369332"/>
          </a:xfrm>
          <a:prstGeom prst="rect">
            <a:avLst/>
          </a:prstGeom>
        </p:spPr>
        <p:txBody>
          <a:bodyPr vert="horz" wrap="square" lIns="0" tIns="0" rIns="0" bIns="0" rtlCol="0">
            <a:spAutoFit/>
          </a:bodyPr>
          <a:lstStyle/>
          <a:p>
            <a:pPr marL="12700">
              <a:lnSpc>
                <a:spcPct val="100000"/>
              </a:lnSpc>
            </a:pPr>
            <a:r>
              <a:rPr sz="2400" b="1" spc="-15" dirty="0">
                <a:solidFill>
                  <a:schemeClr val="bg1"/>
                </a:solidFill>
                <a:latin typeface="Times New Roman"/>
                <a:cs typeface="Times New Roman"/>
              </a:rPr>
              <a:t>+</a:t>
            </a:r>
            <a:r>
              <a:rPr sz="2400" b="1" spc="-10" dirty="0">
                <a:solidFill>
                  <a:schemeClr val="bg1"/>
                </a:solidFill>
                <a:latin typeface="Times New Roman"/>
                <a:cs typeface="Times New Roman"/>
              </a:rPr>
              <a:t> </a:t>
            </a:r>
            <a:r>
              <a:rPr sz="2400" b="1" dirty="0">
                <a:solidFill>
                  <a:schemeClr val="bg1"/>
                </a:solidFill>
                <a:latin typeface="Times New Roman"/>
                <a:cs typeface="Times New Roman"/>
              </a:rPr>
              <a:t>(ad</a:t>
            </a:r>
            <a:r>
              <a:rPr sz="2400" b="1" spc="-10" dirty="0">
                <a:solidFill>
                  <a:schemeClr val="bg1"/>
                </a:solidFill>
                <a:latin typeface="Times New Roman"/>
                <a:cs typeface="Times New Roman"/>
              </a:rPr>
              <a:t>diti</a:t>
            </a:r>
            <a:r>
              <a:rPr sz="2400" b="1" dirty="0">
                <a:solidFill>
                  <a:schemeClr val="bg1"/>
                </a:solidFill>
                <a:latin typeface="Times New Roman"/>
                <a:cs typeface="Times New Roman"/>
              </a:rPr>
              <a:t>o</a:t>
            </a:r>
            <a:r>
              <a:rPr sz="2400" b="1" spc="-10" dirty="0">
                <a:solidFill>
                  <a:schemeClr val="bg1"/>
                </a:solidFill>
                <a:latin typeface="Times New Roman"/>
                <a:cs typeface="Times New Roman"/>
              </a:rPr>
              <a:t>n</a:t>
            </a:r>
            <a:r>
              <a:rPr sz="2400" b="1" dirty="0">
                <a:solidFill>
                  <a:schemeClr val="bg1"/>
                </a:solidFill>
                <a:latin typeface="Times New Roman"/>
                <a:cs typeface="Times New Roman"/>
              </a:rPr>
              <a:t>), - (s</a:t>
            </a:r>
            <a:r>
              <a:rPr sz="2400" b="1" spc="-10" dirty="0">
                <a:solidFill>
                  <a:schemeClr val="bg1"/>
                </a:solidFill>
                <a:latin typeface="Times New Roman"/>
                <a:cs typeface="Times New Roman"/>
              </a:rPr>
              <a:t>u</a:t>
            </a:r>
            <a:r>
              <a:rPr sz="2400" b="1" dirty="0">
                <a:solidFill>
                  <a:schemeClr val="bg1"/>
                </a:solidFill>
                <a:latin typeface="Times New Roman"/>
                <a:cs typeface="Times New Roman"/>
              </a:rPr>
              <a:t>b</a:t>
            </a:r>
            <a:r>
              <a:rPr sz="2400" b="1" spc="-10" dirty="0">
                <a:solidFill>
                  <a:schemeClr val="bg1"/>
                </a:solidFill>
                <a:latin typeface="Times New Roman"/>
                <a:cs typeface="Times New Roman"/>
              </a:rPr>
              <a:t>t</a:t>
            </a:r>
            <a:r>
              <a:rPr sz="2400" b="1" spc="-20" dirty="0">
                <a:solidFill>
                  <a:schemeClr val="bg1"/>
                </a:solidFill>
                <a:latin typeface="Times New Roman"/>
                <a:cs typeface="Times New Roman"/>
              </a:rPr>
              <a:t>r</a:t>
            </a:r>
            <a:r>
              <a:rPr sz="2400" b="1" spc="-10" dirty="0">
                <a:solidFill>
                  <a:schemeClr val="bg1"/>
                </a:solidFill>
                <a:latin typeface="Times New Roman"/>
                <a:cs typeface="Times New Roman"/>
              </a:rPr>
              <a:t>acti</a:t>
            </a:r>
            <a:r>
              <a:rPr sz="2400" b="1" dirty="0">
                <a:solidFill>
                  <a:schemeClr val="bg1"/>
                </a:solidFill>
                <a:latin typeface="Times New Roman"/>
                <a:cs typeface="Times New Roman"/>
              </a:rPr>
              <a:t>o</a:t>
            </a:r>
            <a:r>
              <a:rPr sz="2400" b="1" spc="-10" dirty="0">
                <a:solidFill>
                  <a:schemeClr val="bg1"/>
                </a:solidFill>
                <a:latin typeface="Times New Roman"/>
                <a:cs typeface="Times New Roman"/>
              </a:rPr>
              <a:t>n</a:t>
            </a:r>
            <a:r>
              <a:rPr sz="2400" b="1" dirty="0">
                <a:solidFill>
                  <a:schemeClr val="bg1"/>
                </a:solidFill>
                <a:latin typeface="Times New Roman"/>
                <a:cs typeface="Times New Roman"/>
              </a:rPr>
              <a:t>)</a:t>
            </a:r>
            <a:endParaRPr sz="2400">
              <a:solidFill>
                <a:schemeClr val="bg1"/>
              </a:solidFill>
              <a:latin typeface="Times New Roman"/>
              <a:cs typeface="Times New Roman"/>
            </a:endParaRPr>
          </a:p>
        </p:txBody>
      </p:sp>
      <p:sp>
        <p:nvSpPr>
          <p:cNvPr id="39" name="object 19">
            <a:extLst>
              <a:ext uri="{FF2B5EF4-FFF2-40B4-BE49-F238E27FC236}">
                <a16:creationId xmlns:a16="http://schemas.microsoft.com/office/drawing/2014/main" id="{5AD900E0-3B06-AB4F-8310-6C4E49E16B04}"/>
              </a:ext>
            </a:extLst>
          </p:cNvPr>
          <p:cNvSpPr/>
          <p:nvPr/>
        </p:nvSpPr>
        <p:spPr>
          <a:xfrm>
            <a:off x="6096000" y="5893435"/>
            <a:ext cx="4104640" cy="641350"/>
          </a:xfrm>
          <a:custGeom>
            <a:avLst/>
            <a:gdLst/>
            <a:ahLst/>
            <a:cxnLst/>
            <a:rect l="l" t="t" r="r" b="b"/>
            <a:pathLst>
              <a:path w="4104640" h="641350">
                <a:moveTo>
                  <a:pt x="0" y="0"/>
                </a:moveTo>
                <a:lnTo>
                  <a:pt x="4104640" y="0"/>
                </a:lnTo>
                <a:lnTo>
                  <a:pt x="4104640" y="641349"/>
                </a:lnTo>
                <a:lnTo>
                  <a:pt x="0" y="641349"/>
                </a:lnTo>
                <a:lnTo>
                  <a:pt x="0" y="0"/>
                </a:lnTo>
                <a:close/>
              </a:path>
            </a:pathLst>
          </a:custGeom>
          <a:solidFill>
            <a:srgbClr val="99CCFF"/>
          </a:solidFill>
        </p:spPr>
        <p:txBody>
          <a:bodyPr wrap="square" lIns="0" tIns="0" rIns="0" bIns="0" rtlCol="0"/>
          <a:lstStyle/>
          <a:p>
            <a:endParaRPr>
              <a:solidFill>
                <a:schemeClr val="bg1"/>
              </a:solidFill>
            </a:endParaRPr>
          </a:p>
        </p:txBody>
      </p:sp>
      <p:sp>
        <p:nvSpPr>
          <p:cNvPr id="40" name="object 20">
            <a:extLst>
              <a:ext uri="{FF2B5EF4-FFF2-40B4-BE49-F238E27FC236}">
                <a16:creationId xmlns:a16="http://schemas.microsoft.com/office/drawing/2014/main" id="{895CAA3F-1A4B-BF44-AC4C-A3FE89C3EEAE}"/>
              </a:ext>
            </a:extLst>
          </p:cNvPr>
          <p:cNvSpPr txBox="1"/>
          <p:nvPr/>
        </p:nvSpPr>
        <p:spPr>
          <a:xfrm>
            <a:off x="6173470" y="5952970"/>
            <a:ext cx="838200" cy="369332"/>
          </a:xfrm>
          <a:prstGeom prst="rect">
            <a:avLst/>
          </a:prstGeom>
        </p:spPr>
        <p:txBody>
          <a:bodyPr vert="horz" wrap="square" lIns="0" tIns="0" rIns="0" bIns="0" rtlCol="0">
            <a:spAutoFit/>
          </a:bodyPr>
          <a:lstStyle/>
          <a:p>
            <a:pPr marL="12700">
              <a:lnSpc>
                <a:spcPct val="100000"/>
              </a:lnSpc>
            </a:pPr>
            <a:r>
              <a:rPr sz="2400" b="1" spc="-20" dirty="0">
                <a:solidFill>
                  <a:schemeClr val="bg1"/>
                </a:solidFill>
                <a:latin typeface="Times New Roman"/>
                <a:cs typeface="Times New Roman"/>
              </a:rPr>
              <a:t>l</a:t>
            </a:r>
            <a:r>
              <a:rPr sz="2400" b="1" dirty="0">
                <a:solidFill>
                  <a:schemeClr val="bg1"/>
                </a:solidFill>
                <a:latin typeface="Times New Roman"/>
                <a:cs typeface="Times New Roman"/>
              </a:rPr>
              <a:t>ow</a:t>
            </a:r>
            <a:r>
              <a:rPr sz="2400" b="1" spc="-20" dirty="0">
                <a:solidFill>
                  <a:schemeClr val="bg1"/>
                </a:solidFill>
                <a:latin typeface="Times New Roman"/>
                <a:cs typeface="Times New Roman"/>
              </a:rPr>
              <a:t>e</a:t>
            </a:r>
            <a:r>
              <a:rPr sz="2400" b="1" dirty="0">
                <a:solidFill>
                  <a:schemeClr val="bg1"/>
                </a:solidFill>
                <a:latin typeface="Times New Roman"/>
                <a:cs typeface="Times New Roman"/>
              </a:rPr>
              <a:t>st</a:t>
            </a:r>
            <a:endParaRPr sz="2400">
              <a:solidFill>
                <a:schemeClr val="bg1"/>
              </a:solidFill>
              <a:latin typeface="Times New Roman"/>
              <a:cs typeface="Times New Roman"/>
            </a:endParaRPr>
          </a:p>
        </p:txBody>
      </p:sp>
    </p:spTree>
    <p:extLst>
      <p:ext uri="{BB962C8B-B14F-4D97-AF65-F5344CB8AC3E}">
        <p14:creationId xmlns:p14="http://schemas.microsoft.com/office/powerpoint/2010/main" val="3929905353"/>
      </p:ext>
    </p:extLst>
  </p:cSld>
  <p:clrMapOvr>
    <a:masterClrMapping/>
  </p:clrMapOvr>
</p:sld>
</file>

<file path=ppt/theme/theme1.xml><?xml version="1.0" encoding="utf-8"?>
<a:theme xmlns:a="http://schemas.openxmlformats.org/drawingml/2006/main" name="APS106_PPTX_Theme">
  <a:themeElements>
    <a:clrScheme name="Custom 5">
      <a:dk1>
        <a:srgbClr val="444445"/>
      </a:dk1>
      <a:lt1>
        <a:srgbClr val="000000"/>
      </a:lt1>
      <a:dk2>
        <a:srgbClr val="7B8994"/>
      </a:dk2>
      <a:lt2>
        <a:srgbClr val="3D464D"/>
      </a:lt2>
      <a:accent1>
        <a:srgbClr val="017EE5"/>
      </a:accent1>
      <a:accent2>
        <a:srgbClr val="017EE5"/>
      </a:accent2>
      <a:accent3>
        <a:srgbClr val="017EE5"/>
      </a:accent3>
      <a:accent4>
        <a:srgbClr val="7B8994"/>
      </a:accent4>
      <a:accent5>
        <a:srgbClr val="7B8994"/>
      </a:accent5>
      <a:accent6>
        <a:srgbClr val="FF9933"/>
      </a:accent6>
      <a:hlink>
        <a:srgbClr val="3D464D"/>
      </a:hlink>
      <a:folHlink>
        <a:srgbClr val="3D464D"/>
      </a:folHlink>
    </a:clrScheme>
    <a:fontScheme name="Custom 1">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PS106_PPTX_Theme" id="{D71ABBE9-7E6D-4E30-BD8F-2EB61EB32A2D}" vid="{056030BA-02C6-4208-ACCE-F1B550CC0A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APS106_PPTX_Theme</Template>
  <TotalTime>17018</TotalTime>
  <Words>2989</Words>
  <Application>Microsoft Macintosh PowerPoint</Application>
  <PresentationFormat>Widescreen</PresentationFormat>
  <Paragraphs>409</Paragraphs>
  <Slides>29</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Calibri</vt:lpstr>
      <vt:lpstr>Courier New</vt:lpstr>
      <vt:lpstr>Segoe UI</vt:lpstr>
      <vt:lpstr>Times New Roman</vt:lpstr>
      <vt:lpstr>Trebuchet MS</vt:lpstr>
      <vt:lpstr>Wingdings</vt:lpstr>
      <vt:lpstr>APS106_PPTX_Theme</vt:lpstr>
      <vt:lpstr>Variables, Expressions and Operators.</vt:lpstr>
      <vt:lpstr>This Week’s Content</vt:lpstr>
      <vt:lpstr>Reminder for Success: Practice!</vt:lpstr>
      <vt:lpstr>Recap: What is Programming?</vt:lpstr>
      <vt:lpstr>PowerPoint Presentation</vt:lpstr>
      <vt:lpstr>The power of programming languages</vt:lpstr>
      <vt:lpstr>Introducing Python</vt:lpstr>
      <vt:lpstr>Arithmetic Operators</vt:lpstr>
      <vt:lpstr>Arithmetic Operator Precedence</vt:lpstr>
      <vt:lpstr>Using Python as a Calculator</vt:lpstr>
      <vt:lpstr>Variables and Memory</vt:lpstr>
      <vt:lpstr>Variable Names and Conventions</vt:lpstr>
      <vt:lpstr>Memory Visualization Example</vt:lpstr>
      <vt:lpstr>Memory Visualization Example</vt:lpstr>
      <vt:lpstr>Memory Visualization Example</vt:lpstr>
      <vt:lpstr>Memory Visualization Example</vt:lpstr>
      <vt:lpstr>Memory Visualization Example</vt:lpstr>
      <vt:lpstr>Memory Visualization Example</vt:lpstr>
      <vt:lpstr>Python Tutor Visualization</vt:lpstr>
      <vt:lpstr>Variables and Memory</vt:lpstr>
      <vt:lpstr>Variable Types</vt:lpstr>
      <vt:lpstr>Numerical Type Examples</vt:lpstr>
      <vt:lpstr>Type: str (pronounced string)</vt:lpstr>
      <vt:lpstr>String Type Examples</vt:lpstr>
      <vt:lpstr>More data types?!</vt:lpstr>
      <vt:lpstr>Variables Types</vt:lpstr>
      <vt:lpstr>Augmented Assignment Operations</vt:lpstr>
      <vt:lpstr>Let’s Code!   Convert gas mileage from American to Canadian</vt:lpstr>
      <vt:lpstr>Variables, Expressions and Operators.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Sebastian Goodfellow</dc:creator>
  <cp:lastModifiedBy>Benjamin Kinsella</cp:lastModifiedBy>
  <cp:revision>179</cp:revision>
  <dcterms:created xsi:type="dcterms:W3CDTF">2021-11-03T00:49:37Z</dcterms:created>
  <dcterms:modified xsi:type="dcterms:W3CDTF">2022-01-13T16:46:43Z</dcterms:modified>
</cp:coreProperties>
</file>

<file path=docProps/thumbnail.jpeg>
</file>